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13"/>
  </p:notesMasterIdLst>
  <p:sldIdLst>
    <p:sldId id="256" r:id="rId2"/>
    <p:sldId id="259" r:id="rId3"/>
    <p:sldId id="257" r:id="rId4"/>
    <p:sldId id="266" r:id="rId5"/>
    <p:sldId id="303" r:id="rId6"/>
    <p:sldId id="304" r:id="rId7"/>
    <p:sldId id="261" r:id="rId8"/>
    <p:sldId id="305" r:id="rId9"/>
    <p:sldId id="268" r:id="rId10"/>
    <p:sldId id="284" r:id="rId11"/>
    <p:sldId id="282" r:id="rId12"/>
  </p:sldIdLst>
  <p:sldSz cx="9144000" cy="5143500" type="screen16x9"/>
  <p:notesSz cx="6858000" cy="9144000"/>
  <p:embeddedFontLst>
    <p:embeddedFont>
      <p:font typeface="Darker Grotesque Medium" panose="020B0604020202020204" charset="0"/>
      <p:regular r:id="rId14"/>
      <p:bold r:id="rId15"/>
    </p:embeddedFont>
    <p:embeddedFont>
      <p:font typeface="Merriweather" panose="00000500000000000000" pitchFamily="2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D1D16D-850E-4CC9-842B-DC23F17BE303}" v="24" dt="2023-01-13T05:40:59.989"/>
  </p1510:revLst>
</p1510:revInfo>
</file>

<file path=ppt/tableStyles.xml><?xml version="1.0" encoding="utf-8"?>
<a:tblStyleLst xmlns:a="http://schemas.openxmlformats.org/drawingml/2006/main" def="{0418AAC5-98CE-48B6-91E3-8A10BC214CA7}">
  <a:tblStyle styleId="{0418AAC5-98CE-48B6-91E3-8A10BC214CA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5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 Vermeire" userId="7d3dac6e-b32a-4879-8164-a8c01d20aacb" providerId="ADAL" clId="{72E96DCA-C196-43B2-A001-2F0B8C8061BC}"/>
    <pc:docChg chg="custSel delSld modSld">
      <pc:chgData name="Do Vermeire" userId="7d3dac6e-b32a-4879-8164-a8c01d20aacb" providerId="ADAL" clId="{72E96DCA-C196-43B2-A001-2F0B8C8061BC}" dt="2023-01-10T21:14:42.600" v="488" actId="313"/>
      <pc:docMkLst>
        <pc:docMk/>
      </pc:docMkLst>
      <pc:sldChg chg="modSp mod">
        <pc:chgData name="Do Vermeire" userId="7d3dac6e-b32a-4879-8164-a8c01d20aacb" providerId="ADAL" clId="{72E96DCA-C196-43B2-A001-2F0B8C8061BC}" dt="2023-01-10T21:14:42.600" v="488" actId="313"/>
        <pc:sldMkLst>
          <pc:docMk/>
          <pc:sldMk cId="0" sldId="257"/>
        </pc:sldMkLst>
        <pc:spChg chg="mod">
          <ac:chgData name="Do Vermeire" userId="7d3dac6e-b32a-4879-8164-a8c01d20aacb" providerId="ADAL" clId="{72E96DCA-C196-43B2-A001-2F0B8C8061BC}" dt="2023-01-10T21:14:42.600" v="488" actId="313"/>
          <ac:spMkLst>
            <pc:docMk/>
            <pc:sldMk cId="0" sldId="257"/>
            <ac:spMk id="180" creationId="{00000000-0000-0000-0000-000000000000}"/>
          </ac:spMkLst>
        </pc:spChg>
      </pc:sldChg>
      <pc:sldChg chg="addSp delSp modSp mod">
        <pc:chgData name="Do Vermeire" userId="7d3dac6e-b32a-4879-8164-a8c01d20aacb" providerId="ADAL" clId="{72E96DCA-C196-43B2-A001-2F0B8C8061BC}" dt="2023-01-10T21:07:47.671" v="456" actId="115"/>
        <pc:sldMkLst>
          <pc:docMk/>
          <pc:sldMk cId="0" sldId="261"/>
        </pc:sldMkLst>
        <pc:spChg chg="add del mod">
          <ac:chgData name="Do Vermeire" userId="7d3dac6e-b32a-4879-8164-a8c01d20aacb" providerId="ADAL" clId="{72E96DCA-C196-43B2-A001-2F0B8C8061BC}" dt="2023-01-10T21:00:14.615" v="277" actId="478"/>
          <ac:spMkLst>
            <pc:docMk/>
            <pc:sldMk cId="0" sldId="261"/>
            <ac:spMk id="2" creationId="{6DBDD975-1A6A-B018-3003-110770A000FC}"/>
          </ac:spMkLst>
        </pc:spChg>
        <pc:spChg chg="add mod">
          <ac:chgData name="Do Vermeire" userId="7d3dac6e-b32a-4879-8164-a8c01d20aacb" providerId="ADAL" clId="{72E96DCA-C196-43B2-A001-2F0B8C8061BC}" dt="2023-01-10T21:07:39.668" v="455" actId="1076"/>
          <ac:spMkLst>
            <pc:docMk/>
            <pc:sldMk cId="0" sldId="261"/>
            <ac:spMk id="4" creationId="{592256A6-B4AF-076B-70DC-316363788222}"/>
          </ac:spMkLst>
        </pc:spChg>
        <pc:spChg chg="mod">
          <ac:chgData name="Do Vermeire" userId="7d3dac6e-b32a-4879-8164-a8c01d20aacb" providerId="ADAL" clId="{72E96DCA-C196-43B2-A001-2F0B8C8061BC}" dt="2023-01-10T21:05:52.726" v="432" actId="1076"/>
          <ac:spMkLst>
            <pc:docMk/>
            <pc:sldMk cId="0" sldId="261"/>
            <ac:spMk id="269" creationId="{00000000-0000-0000-0000-000000000000}"/>
          </ac:spMkLst>
        </pc:spChg>
        <pc:spChg chg="mod">
          <ac:chgData name="Do Vermeire" userId="7d3dac6e-b32a-4879-8164-a8c01d20aacb" providerId="ADAL" clId="{72E96DCA-C196-43B2-A001-2F0B8C8061BC}" dt="2023-01-10T21:05:44.937" v="431" actId="1076"/>
          <ac:spMkLst>
            <pc:docMk/>
            <pc:sldMk cId="0" sldId="261"/>
            <ac:spMk id="270" creationId="{00000000-0000-0000-0000-000000000000}"/>
          </ac:spMkLst>
        </pc:spChg>
        <pc:spChg chg="mod">
          <ac:chgData name="Do Vermeire" userId="7d3dac6e-b32a-4879-8164-a8c01d20aacb" providerId="ADAL" clId="{72E96DCA-C196-43B2-A001-2F0B8C8061BC}" dt="2023-01-10T21:07:47.671" v="456" actId="115"/>
          <ac:spMkLst>
            <pc:docMk/>
            <pc:sldMk cId="0" sldId="261"/>
            <ac:spMk id="275" creationId="{00000000-0000-0000-0000-000000000000}"/>
          </ac:spMkLst>
        </pc:spChg>
        <pc:grpChg chg="del">
          <ac:chgData name="Do Vermeire" userId="7d3dac6e-b32a-4879-8164-a8c01d20aacb" providerId="ADAL" clId="{72E96DCA-C196-43B2-A001-2F0B8C8061BC}" dt="2023-01-10T20:54:48.475" v="259" actId="478"/>
          <ac:grpSpMkLst>
            <pc:docMk/>
            <pc:sldMk cId="0" sldId="261"/>
            <ac:grpSpMk id="271" creationId="{00000000-0000-0000-0000-000000000000}"/>
          </ac:grpSpMkLst>
        </pc:grpChg>
        <pc:picChg chg="add del mod">
          <ac:chgData name="Do Vermeire" userId="7d3dac6e-b32a-4879-8164-a8c01d20aacb" providerId="ADAL" clId="{72E96DCA-C196-43B2-A001-2F0B8C8061BC}" dt="2023-01-10T21:00:41.132" v="280" actId="478"/>
          <ac:picMkLst>
            <pc:docMk/>
            <pc:sldMk cId="0" sldId="261"/>
            <ac:picMk id="3" creationId="{CBFDDB2E-8387-85DC-9987-D9C36305649C}"/>
          </ac:picMkLst>
        </pc:picChg>
      </pc:sldChg>
      <pc:sldChg chg="addSp delSp modSp mod">
        <pc:chgData name="Do Vermeire" userId="7d3dac6e-b32a-4879-8164-a8c01d20aacb" providerId="ADAL" clId="{72E96DCA-C196-43B2-A001-2F0B8C8061BC}" dt="2023-01-10T20:52:29.100" v="234" actId="5793"/>
        <pc:sldMkLst>
          <pc:docMk/>
          <pc:sldMk cId="0" sldId="266"/>
        </pc:sldMkLst>
        <pc:spChg chg="add mod">
          <ac:chgData name="Do Vermeire" userId="7d3dac6e-b32a-4879-8164-a8c01d20aacb" providerId="ADAL" clId="{72E96DCA-C196-43B2-A001-2F0B8C8061BC}" dt="2023-01-10T20:52:29.100" v="234" actId="5793"/>
          <ac:spMkLst>
            <pc:docMk/>
            <pc:sldMk cId="0" sldId="266"/>
            <ac:spMk id="11" creationId="{A28AF8AE-97E0-972E-396E-F46D1568F673}"/>
          </ac:spMkLst>
        </pc:spChg>
        <pc:spChg chg="add mod">
          <ac:chgData name="Do Vermeire" userId="7d3dac6e-b32a-4879-8164-a8c01d20aacb" providerId="ADAL" clId="{72E96DCA-C196-43B2-A001-2F0B8C8061BC}" dt="2023-01-10T20:50:59.824" v="213" actId="1076"/>
          <ac:spMkLst>
            <pc:docMk/>
            <pc:sldMk cId="0" sldId="266"/>
            <ac:spMk id="17" creationId="{7702650A-4FE7-C7A0-A0AD-65BF0C7B4836}"/>
          </ac:spMkLst>
        </pc:spChg>
        <pc:spChg chg="add mod">
          <ac:chgData name="Do Vermeire" userId="7d3dac6e-b32a-4879-8164-a8c01d20aacb" providerId="ADAL" clId="{72E96DCA-C196-43B2-A001-2F0B8C8061BC}" dt="2023-01-10T20:51:46.889" v="228" actId="20577"/>
          <ac:spMkLst>
            <pc:docMk/>
            <pc:sldMk cId="0" sldId="266"/>
            <ac:spMk id="23" creationId="{11E90F75-1E67-6607-D396-242EF4BE4112}"/>
          </ac:spMkLst>
        </pc:spChg>
        <pc:spChg chg="mod">
          <ac:chgData name="Do Vermeire" userId="7d3dac6e-b32a-4879-8164-a8c01d20aacb" providerId="ADAL" clId="{72E96DCA-C196-43B2-A001-2F0B8C8061BC}" dt="2023-01-10T20:49:20.836" v="186" actId="1076"/>
          <ac:spMkLst>
            <pc:docMk/>
            <pc:sldMk cId="0" sldId="266"/>
            <ac:spMk id="388" creationId="{00000000-0000-0000-0000-000000000000}"/>
          </ac:spMkLst>
        </pc:spChg>
        <pc:spChg chg="mod">
          <ac:chgData name="Do Vermeire" userId="7d3dac6e-b32a-4879-8164-a8c01d20aacb" providerId="ADAL" clId="{72E96DCA-C196-43B2-A001-2F0B8C8061BC}" dt="2023-01-10T20:48:44.550" v="181" actId="1076"/>
          <ac:spMkLst>
            <pc:docMk/>
            <pc:sldMk cId="0" sldId="266"/>
            <ac:spMk id="391" creationId="{00000000-0000-0000-0000-000000000000}"/>
          </ac:spMkLst>
        </pc:spChg>
        <pc:spChg chg="del mod">
          <ac:chgData name="Do Vermeire" userId="7d3dac6e-b32a-4879-8164-a8c01d20aacb" providerId="ADAL" clId="{72E96DCA-C196-43B2-A001-2F0B8C8061BC}" dt="2023-01-10T20:49:39.066" v="189" actId="478"/>
          <ac:spMkLst>
            <pc:docMk/>
            <pc:sldMk cId="0" sldId="266"/>
            <ac:spMk id="393" creationId="{00000000-0000-0000-0000-000000000000}"/>
          </ac:spMkLst>
        </pc:spChg>
        <pc:spChg chg="mod">
          <ac:chgData name="Do Vermeire" userId="7d3dac6e-b32a-4879-8164-a8c01d20aacb" providerId="ADAL" clId="{72E96DCA-C196-43B2-A001-2F0B8C8061BC}" dt="2023-01-10T20:50:35.678" v="206" actId="1076"/>
          <ac:spMkLst>
            <pc:docMk/>
            <pc:sldMk cId="0" sldId="266"/>
            <ac:spMk id="394" creationId="{00000000-0000-0000-0000-000000000000}"/>
          </ac:spMkLst>
        </pc:spChg>
        <pc:cxnChg chg="add mod">
          <ac:chgData name="Do Vermeire" userId="7d3dac6e-b32a-4879-8164-a8c01d20aacb" providerId="ADAL" clId="{72E96DCA-C196-43B2-A001-2F0B8C8061BC}" dt="2023-01-10T20:50:31.189" v="205" actId="1076"/>
          <ac:cxnSpMkLst>
            <pc:docMk/>
            <pc:sldMk cId="0" sldId="266"/>
            <ac:cxnSpMk id="19" creationId="{5AB4C094-84A3-D166-9115-BB3EDF9FA8EA}"/>
          </ac:cxnSpMkLst>
        </pc:cxnChg>
        <pc:cxnChg chg="mod">
          <ac:chgData name="Do Vermeire" userId="7d3dac6e-b32a-4879-8164-a8c01d20aacb" providerId="ADAL" clId="{72E96DCA-C196-43B2-A001-2F0B8C8061BC}" dt="2023-01-10T20:49:20.836" v="186" actId="1076"/>
          <ac:cxnSpMkLst>
            <pc:docMk/>
            <pc:sldMk cId="0" sldId="266"/>
            <ac:cxnSpMk id="389" creationId="{00000000-0000-0000-0000-000000000000}"/>
          </ac:cxnSpMkLst>
        </pc:cxnChg>
        <pc:cxnChg chg="mod">
          <ac:chgData name="Do Vermeire" userId="7d3dac6e-b32a-4879-8164-a8c01d20aacb" providerId="ADAL" clId="{72E96DCA-C196-43B2-A001-2F0B8C8061BC}" dt="2023-01-10T20:50:51.680" v="211" actId="1076"/>
          <ac:cxnSpMkLst>
            <pc:docMk/>
            <pc:sldMk cId="0" sldId="266"/>
            <ac:cxnSpMk id="392" creationId="{00000000-0000-0000-0000-000000000000}"/>
          </ac:cxnSpMkLst>
        </pc:cxnChg>
        <pc:cxnChg chg="mod">
          <ac:chgData name="Do Vermeire" userId="7d3dac6e-b32a-4879-8164-a8c01d20aacb" providerId="ADAL" clId="{72E96DCA-C196-43B2-A001-2F0B8C8061BC}" dt="2023-01-10T20:49:20.836" v="186" actId="1076"/>
          <ac:cxnSpMkLst>
            <pc:docMk/>
            <pc:sldMk cId="0" sldId="266"/>
            <ac:cxnSpMk id="398" creationId="{00000000-0000-0000-0000-000000000000}"/>
          </ac:cxnSpMkLst>
        </pc:cxnChg>
        <pc:cxnChg chg="mod">
          <ac:chgData name="Do Vermeire" userId="7d3dac6e-b32a-4879-8164-a8c01d20aacb" providerId="ADAL" clId="{72E96DCA-C196-43B2-A001-2F0B8C8061BC}" dt="2023-01-10T20:51:15.706" v="216" actId="14100"/>
          <ac:cxnSpMkLst>
            <pc:docMk/>
            <pc:sldMk cId="0" sldId="266"/>
            <ac:cxnSpMk id="399" creationId="{00000000-0000-0000-0000-000000000000}"/>
          </ac:cxnSpMkLst>
        </pc:cxnChg>
        <pc:cxnChg chg="mod">
          <ac:chgData name="Do Vermeire" userId="7d3dac6e-b32a-4879-8164-a8c01d20aacb" providerId="ADAL" clId="{72E96DCA-C196-43B2-A001-2F0B8C8061BC}" dt="2023-01-10T20:49:39.066" v="189" actId="478"/>
          <ac:cxnSpMkLst>
            <pc:docMk/>
            <pc:sldMk cId="0" sldId="266"/>
            <ac:cxnSpMk id="400" creationId="{00000000-0000-0000-0000-000000000000}"/>
          </ac:cxnSpMkLst>
        </pc:cxnChg>
      </pc:sldChg>
      <pc:sldChg chg="del">
        <pc:chgData name="Do Vermeire" userId="7d3dac6e-b32a-4879-8164-a8c01d20aacb" providerId="ADAL" clId="{72E96DCA-C196-43B2-A001-2F0B8C8061BC}" dt="2023-01-10T20:47:12.818" v="145" actId="2696"/>
        <pc:sldMkLst>
          <pc:docMk/>
          <pc:sldMk cId="0" sldId="267"/>
        </pc:sldMkLst>
      </pc:sldChg>
      <pc:sldChg chg="addSp delSp modSp mod">
        <pc:chgData name="Do Vermeire" userId="7d3dac6e-b32a-4879-8164-a8c01d20aacb" providerId="ADAL" clId="{72E96DCA-C196-43B2-A001-2F0B8C8061BC}" dt="2023-01-10T20:38:09.947" v="114" actId="20577"/>
        <pc:sldMkLst>
          <pc:docMk/>
          <pc:sldMk cId="0" sldId="268"/>
        </pc:sldMkLst>
        <pc:spChg chg="mod">
          <ac:chgData name="Do Vermeire" userId="7d3dac6e-b32a-4879-8164-a8c01d20aacb" providerId="ADAL" clId="{72E96DCA-C196-43B2-A001-2F0B8C8061BC}" dt="2023-01-10T20:33:27.128" v="42" actId="14100"/>
          <ac:spMkLst>
            <pc:docMk/>
            <pc:sldMk cId="0" sldId="268"/>
            <ac:spMk id="415" creationId="{00000000-0000-0000-0000-000000000000}"/>
          </ac:spMkLst>
        </pc:spChg>
        <pc:spChg chg="mod">
          <ac:chgData name="Do Vermeire" userId="7d3dac6e-b32a-4879-8164-a8c01d20aacb" providerId="ADAL" clId="{72E96DCA-C196-43B2-A001-2F0B8C8061BC}" dt="2023-01-10T20:38:09.947" v="114" actId="20577"/>
          <ac:spMkLst>
            <pc:docMk/>
            <pc:sldMk cId="0" sldId="268"/>
            <ac:spMk id="416" creationId="{00000000-0000-0000-0000-000000000000}"/>
          </ac:spMkLst>
        </pc:spChg>
        <pc:picChg chg="del mod">
          <ac:chgData name="Do Vermeire" userId="7d3dac6e-b32a-4879-8164-a8c01d20aacb" providerId="ADAL" clId="{72E96DCA-C196-43B2-A001-2F0B8C8061BC}" dt="2023-01-10T20:33:30.310" v="43" actId="21"/>
          <ac:picMkLst>
            <pc:docMk/>
            <pc:sldMk cId="0" sldId="268"/>
            <ac:picMk id="3" creationId="{2F75AC31-57A3-35A0-A789-74DF8170D490}"/>
          </ac:picMkLst>
        </pc:picChg>
        <pc:picChg chg="add mod">
          <ac:chgData name="Do Vermeire" userId="7d3dac6e-b32a-4879-8164-a8c01d20aacb" providerId="ADAL" clId="{72E96DCA-C196-43B2-A001-2F0B8C8061BC}" dt="2023-01-10T20:36:42.994" v="49" actId="1076"/>
          <ac:picMkLst>
            <pc:docMk/>
            <pc:sldMk cId="0" sldId="268"/>
            <ac:picMk id="4" creationId="{DB4D0EF2-93DF-2868-3E7F-8708BFCF0B21}"/>
          </ac:picMkLst>
        </pc:picChg>
        <pc:picChg chg="del">
          <ac:chgData name="Do Vermeire" userId="7d3dac6e-b32a-4879-8164-a8c01d20aacb" providerId="ADAL" clId="{72E96DCA-C196-43B2-A001-2F0B8C8061BC}" dt="2023-01-10T20:33:33.719" v="44" actId="21"/>
          <ac:picMkLst>
            <pc:docMk/>
            <pc:sldMk cId="0" sldId="268"/>
            <ac:picMk id="414" creationId="{00000000-0000-0000-0000-000000000000}"/>
          </ac:picMkLst>
        </pc:picChg>
      </pc:sldChg>
      <pc:sldChg chg="addSp delSp modSp mod">
        <pc:chgData name="Do Vermeire" userId="7d3dac6e-b32a-4879-8164-a8c01d20aacb" providerId="ADAL" clId="{72E96DCA-C196-43B2-A001-2F0B8C8061BC}" dt="2023-01-10T20:43:28.296" v="135" actId="1076"/>
        <pc:sldMkLst>
          <pc:docMk/>
          <pc:sldMk cId="0" sldId="282"/>
        </pc:sldMkLst>
        <pc:spChg chg="del mod">
          <ac:chgData name="Do Vermeire" userId="7d3dac6e-b32a-4879-8164-a8c01d20aacb" providerId="ADAL" clId="{72E96DCA-C196-43B2-A001-2F0B8C8061BC}" dt="2023-01-10T20:40:24.324" v="121" actId="21"/>
          <ac:spMkLst>
            <pc:docMk/>
            <pc:sldMk cId="0" sldId="282"/>
            <ac:spMk id="3" creationId="{FE85A6FC-05DD-4E40-7886-0E6C9378A0DE}"/>
          </ac:spMkLst>
        </pc:spChg>
        <pc:spChg chg="mod">
          <ac:chgData name="Do Vermeire" userId="7d3dac6e-b32a-4879-8164-a8c01d20aacb" providerId="ADAL" clId="{72E96DCA-C196-43B2-A001-2F0B8C8061BC}" dt="2023-01-10T20:43:19.782" v="134" actId="1076"/>
          <ac:spMkLst>
            <pc:docMk/>
            <pc:sldMk cId="0" sldId="282"/>
            <ac:spMk id="797" creationId="{00000000-0000-0000-0000-000000000000}"/>
          </ac:spMkLst>
        </pc:spChg>
        <pc:grpChg chg="del">
          <ac:chgData name="Do Vermeire" userId="7d3dac6e-b32a-4879-8164-a8c01d20aacb" providerId="ADAL" clId="{72E96DCA-C196-43B2-A001-2F0B8C8061BC}" dt="2023-01-10T20:39:49.024" v="117" actId="478"/>
          <ac:grpSpMkLst>
            <pc:docMk/>
            <pc:sldMk cId="0" sldId="282"/>
            <ac:grpSpMk id="820" creationId="{00000000-0000-0000-0000-000000000000}"/>
          </ac:grpSpMkLst>
        </pc:grpChg>
        <pc:picChg chg="add mod">
          <ac:chgData name="Do Vermeire" userId="7d3dac6e-b32a-4879-8164-a8c01d20aacb" providerId="ADAL" clId="{72E96DCA-C196-43B2-A001-2F0B8C8061BC}" dt="2023-01-10T20:43:28.296" v="135" actId="1076"/>
          <ac:picMkLst>
            <pc:docMk/>
            <pc:sldMk cId="0" sldId="282"/>
            <ac:picMk id="1026" creationId="{8574D398-5151-B06F-F6EB-CEF97A57E496}"/>
          </ac:picMkLst>
        </pc:picChg>
      </pc:sldChg>
      <pc:sldChg chg="modSp mod">
        <pc:chgData name="Do Vermeire" userId="7d3dac6e-b32a-4879-8164-a8c01d20aacb" providerId="ADAL" clId="{72E96DCA-C196-43B2-A001-2F0B8C8061BC}" dt="2023-01-10T20:46:58.992" v="144" actId="20577"/>
        <pc:sldMkLst>
          <pc:docMk/>
          <pc:sldMk cId="0" sldId="284"/>
        </pc:sldMkLst>
        <pc:spChg chg="mod">
          <ac:chgData name="Do Vermeire" userId="7d3dac6e-b32a-4879-8164-a8c01d20aacb" providerId="ADAL" clId="{72E96DCA-C196-43B2-A001-2F0B8C8061BC}" dt="2023-01-10T20:46:58.992" v="144" actId="20577"/>
          <ac:spMkLst>
            <pc:docMk/>
            <pc:sldMk cId="0" sldId="284"/>
            <ac:spMk id="994" creationId="{00000000-0000-0000-0000-000000000000}"/>
          </ac:spMkLst>
        </pc:spChg>
      </pc:sldChg>
      <pc:sldChg chg="modSp mod">
        <pc:chgData name="Do Vermeire" userId="7d3dac6e-b32a-4879-8164-a8c01d20aacb" providerId="ADAL" clId="{72E96DCA-C196-43B2-A001-2F0B8C8061BC}" dt="2023-01-10T21:08:53.627" v="457" actId="2711"/>
        <pc:sldMkLst>
          <pc:docMk/>
          <pc:sldMk cId="887592345" sldId="304"/>
        </pc:sldMkLst>
        <pc:spChg chg="mod">
          <ac:chgData name="Do Vermeire" userId="7d3dac6e-b32a-4879-8164-a8c01d20aacb" providerId="ADAL" clId="{72E96DCA-C196-43B2-A001-2F0B8C8061BC}" dt="2023-01-10T21:08:53.627" v="457" actId="2711"/>
          <ac:spMkLst>
            <pc:docMk/>
            <pc:sldMk cId="887592345" sldId="304"/>
            <ac:spMk id="180" creationId="{00000000-0000-0000-0000-000000000000}"/>
          </ac:spMkLst>
        </pc:spChg>
      </pc:sldChg>
      <pc:sldMasterChg chg="delSldLayout">
        <pc:chgData name="Do Vermeire" userId="7d3dac6e-b32a-4879-8164-a8c01d20aacb" providerId="ADAL" clId="{72E96DCA-C196-43B2-A001-2F0B8C8061BC}" dt="2023-01-10T20:47:12.818" v="145" actId="2696"/>
        <pc:sldMasterMkLst>
          <pc:docMk/>
          <pc:sldMasterMk cId="0" sldId="2147483673"/>
        </pc:sldMasterMkLst>
        <pc:sldLayoutChg chg="del">
          <pc:chgData name="Do Vermeire" userId="7d3dac6e-b32a-4879-8164-a8c01d20aacb" providerId="ADAL" clId="{72E96DCA-C196-43B2-A001-2F0B8C8061BC}" dt="2023-01-10T20:47:12.818" v="145" actId="2696"/>
          <pc:sldLayoutMkLst>
            <pc:docMk/>
            <pc:sldMasterMk cId="0" sldId="2147483673"/>
            <pc:sldLayoutMk cId="0" sldId="2147483656"/>
          </pc:sldLayoutMkLst>
        </pc:sldLayoutChg>
      </pc:sldMasterChg>
    </pc:docChg>
  </pc:docChgLst>
  <pc:docChgLst>
    <pc:chgData name="Do Vermeire" userId="7d3dac6e-b32a-4879-8164-a8c01d20aacb" providerId="ADAL" clId="{B6D1D16D-850E-4CC9-842B-DC23F17BE303}"/>
    <pc:docChg chg="undo redo custSel addSld delSld modSld sldOrd delMainMaster">
      <pc:chgData name="Do Vermeire" userId="7d3dac6e-b32a-4879-8164-a8c01d20aacb" providerId="ADAL" clId="{B6D1D16D-850E-4CC9-842B-DC23F17BE303}" dt="2023-01-13T05:41:08.946" v="537" actId="1076"/>
      <pc:docMkLst>
        <pc:docMk/>
      </pc:docMkLst>
      <pc:sldChg chg="modSp mod modTransition">
        <pc:chgData name="Do Vermeire" userId="7d3dac6e-b32a-4879-8164-a8c01d20aacb" providerId="ADAL" clId="{B6D1D16D-850E-4CC9-842B-DC23F17BE303}" dt="2023-01-13T05:34:49.080" v="497"/>
        <pc:sldMkLst>
          <pc:docMk/>
          <pc:sldMk cId="0" sldId="256"/>
        </pc:sldMkLst>
        <pc:spChg chg="mod">
          <ac:chgData name="Do Vermeire" userId="7d3dac6e-b32a-4879-8164-a8c01d20aacb" providerId="ADAL" clId="{B6D1D16D-850E-4CC9-842B-DC23F17BE303}" dt="2023-01-10T14:13:56.701" v="1" actId="20577"/>
          <ac:spMkLst>
            <pc:docMk/>
            <pc:sldMk cId="0" sldId="256"/>
            <ac:spMk id="167" creationId="{00000000-0000-0000-0000-000000000000}"/>
          </ac:spMkLst>
        </pc:spChg>
      </pc:sldChg>
      <pc:sldChg chg="addSp modSp mod modTransition">
        <pc:chgData name="Do Vermeire" userId="7d3dac6e-b32a-4879-8164-a8c01d20aacb" providerId="ADAL" clId="{B6D1D16D-850E-4CC9-842B-DC23F17BE303}" dt="2023-01-13T05:34:58.494" v="499"/>
        <pc:sldMkLst>
          <pc:docMk/>
          <pc:sldMk cId="0" sldId="257"/>
        </pc:sldMkLst>
        <pc:spChg chg="mod">
          <ac:chgData name="Do Vermeire" userId="7d3dac6e-b32a-4879-8164-a8c01d20aacb" providerId="ADAL" clId="{B6D1D16D-850E-4CC9-842B-DC23F17BE303}" dt="2023-01-10T17:22:20.469" v="404" actId="20577"/>
          <ac:spMkLst>
            <pc:docMk/>
            <pc:sldMk cId="0" sldId="257"/>
            <ac:spMk id="180" creationId="{00000000-0000-0000-0000-000000000000}"/>
          </ac:spMkLst>
        </pc:spChg>
        <pc:picChg chg="add mod">
          <ac:chgData name="Do Vermeire" userId="7d3dac6e-b32a-4879-8164-a8c01d20aacb" providerId="ADAL" clId="{B6D1D16D-850E-4CC9-842B-DC23F17BE303}" dt="2023-01-10T17:23:42.171" v="408" actId="1076"/>
          <ac:picMkLst>
            <pc:docMk/>
            <pc:sldMk cId="0" sldId="257"/>
            <ac:picMk id="1026" creationId="{27C8BC7C-20A3-223B-ECA7-F52D514F25B3}"/>
          </ac:picMkLst>
        </pc:picChg>
      </pc:sldChg>
      <pc:sldChg chg="del">
        <pc:chgData name="Do Vermeire" userId="7d3dac6e-b32a-4879-8164-a8c01d20aacb" providerId="ADAL" clId="{B6D1D16D-850E-4CC9-842B-DC23F17BE303}" dt="2023-01-10T14:24:56.940" v="138" actId="2696"/>
        <pc:sldMkLst>
          <pc:docMk/>
          <pc:sldMk cId="0" sldId="258"/>
        </pc:sldMkLst>
      </pc:sldChg>
      <pc:sldChg chg="modTransition">
        <pc:chgData name="Do Vermeire" userId="7d3dac6e-b32a-4879-8164-a8c01d20aacb" providerId="ADAL" clId="{B6D1D16D-850E-4CC9-842B-DC23F17BE303}" dt="2023-01-13T05:34:54.315" v="498"/>
        <pc:sldMkLst>
          <pc:docMk/>
          <pc:sldMk cId="0" sldId="259"/>
        </pc:sldMkLst>
      </pc:sldChg>
      <pc:sldChg chg="del">
        <pc:chgData name="Do Vermeire" userId="7d3dac6e-b32a-4879-8164-a8c01d20aacb" providerId="ADAL" clId="{B6D1D16D-850E-4CC9-842B-DC23F17BE303}" dt="2023-01-10T14:25:00.338" v="139" actId="2696"/>
        <pc:sldMkLst>
          <pc:docMk/>
          <pc:sldMk cId="0" sldId="260"/>
        </pc:sldMkLst>
      </pc:sldChg>
      <pc:sldChg chg="modSp mod modTransition">
        <pc:chgData name="Do Vermeire" userId="7d3dac6e-b32a-4879-8164-a8c01d20aacb" providerId="ADAL" clId="{B6D1D16D-850E-4CC9-842B-DC23F17BE303}" dt="2023-01-13T05:35:11.808" v="503"/>
        <pc:sldMkLst>
          <pc:docMk/>
          <pc:sldMk cId="0" sldId="261"/>
        </pc:sldMkLst>
        <pc:spChg chg="mod">
          <ac:chgData name="Do Vermeire" userId="7d3dac6e-b32a-4879-8164-a8c01d20aacb" providerId="ADAL" clId="{B6D1D16D-850E-4CC9-842B-DC23F17BE303}" dt="2023-01-10T18:09:16.809" v="436" actId="1076"/>
          <ac:spMkLst>
            <pc:docMk/>
            <pc:sldMk cId="0" sldId="261"/>
            <ac:spMk id="270" creationId="{00000000-0000-0000-0000-000000000000}"/>
          </ac:spMkLst>
        </pc:spChg>
        <pc:spChg chg="mod">
          <ac:chgData name="Do Vermeire" userId="7d3dac6e-b32a-4879-8164-a8c01d20aacb" providerId="ADAL" clId="{B6D1D16D-850E-4CC9-842B-DC23F17BE303}" dt="2023-01-10T18:12:06.468" v="453" actId="14100"/>
          <ac:spMkLst>
            <pc:docMk/>
            <pc:sldMk cId="0" sldId="261"/>
            <ac:spMk id="275" creationId="{00000000-0000-0000-0000-000000000000}"/>
          </ac:spMkLst>
        </pc:spChg>
      </pc:sldChg>
      <pc:sldChg chg="del">
        <pc:chgData name="Do Vermeire" userId="7d3dac6e-b32a-4879-8164-a8c01d20aacb" providerId="ADAL" clId="{B6D1D16D-850E-4CC9-842B-DC23F17BE303}" dt="2023-01-10T14:25:08.329" v="140" actId="2696"/>
        <pc:sldMkLst>
          <pc:docMk/>
          <pc:sldMk cId="0" sldId="262"/>
        </pc:sldMkLst>
      </pc:sldChg>
      <pc:sldChg chg="del">
        <pc:chgData name="Do Vermeire" userId="7d3dac6e-b32a-4879-8164-a8c01d20aacb" providerId="ADAL" clId="{B6D1D16D-850E-4CC9-842B-DC23F17BE303}" dt="2023-01-10T17:24:47.473" v="416" actId="2696"/>
        <pc:sldMkLst>
          <pc:docMk/>
          <pc:sldMk cId="0" sldId="263"/>
        </pc:sldMkLst>
      </pc:sldChg>
      <pc:sldChg chg="del">
        <pc:chgData name="Do Vermeire" userId="7d3dac6e-b32a-4879-8164-a8c01d20aacb" providerId="ADAL" clId="{B6D1D16D-850E-4CC9-842B-DC23F17BE303}" dt="2023-01-10T14:25:15.309" v="141" actId="2696"/>
        <pc:sldMkLst>
          <pc:docMk/>
          <pc:sldMk cId="0" sldId="264"/>
        </pc:sldMkLst>
      </pc:sldChg>
      <pc:sldChg chg="del">
        <pc:chgData name="Do Vermeire" userId="7d3dac6e-b32a-4879-8164-a8c01d20aacb" providerId="ADAL" clId="{B6D1D16D-850E-4CC9-842B-DC23F17BE303}" dt="2023-01-10T14:25:18.861" v="142" actId="2696"/>
        <pc:sldMkLst>
          <pc:docMk/>
          <pc:sldMk cId="0" sldId="265"/>
        </pc:sldMkLst>
      </pc:sldChg>
      <pc:sldChg chg="addSp delSp modSp mod ord modTransition">
        <pc:chgData name="Do Vermeire" userId="7d3dac6e-b32a-4879-8164-a8c01d20aacb" providerId="ADAL" clId="{B6D1D16D-850E-4CC9-842B-DC23F17BE303}" dt="2023-01-13T05:35:01.015" v="500"/>
        <pc:sldMkLst>
          <pc:docMk/>
          <pc:sldMk cId="0" sldId="266"/>
        </pc:sldMkLst>
        <pc:spChg chg="mod">
          <ac:chgData name="Do Vermeire" userId="7d3dac6e-b32a-4879-8164-a8c01d20aacb" providerId="ADAL" clId="{B6D1D16D-850E-4CC9-842B-DC23F17BE303}" dt="2023-01-13T05:32:39.929" v="481" actId="1076"/>
          <ac:spMkLst>
            <pc:docMk/>
            <pc:sldMk cId="0" sldId="266"/>
            <ac:spMk id="11" creationId="{A28AF8AE-97E0-972E-396E-F46D1568F673}"/>
          </ac:spMkLst>
        </pc:spChg>
        <pc:spChg chg="mod">
          <ac:chgData name="Do Vermeire" userId="7d3dac6e-b32a-4879-8164-a8c01d20aacb" providerId="ADAL" clId="{B6D1D16D-850E-4CC9-842B-DC23F17BE303}" dt="2023-01-13T05:32:25.758" v="477" actId="1076"/>
          <ac:spMkLst>
            <pc:docMk/>
            <pc:sldMk cId="0" sldId="266"/>
            <ac:spMk id="17" creationId="{7702650A-4FE7-C7A0-A0AD-65BF0C7B4836}"/>
          </ac:spMkLst>
        </pc:spChg>
        <pc:spChg chg="mod">
          <ac:chgData name="Do Vermeire" userId="7d3dac6e-b32a-4879-8164-a8c01d20aacb" providerId="ADAL" clId="{B6D1D16D-850E-4CC9-842B-DC23F17BE303}" dt="2023-01-13T05:32:47.811" v="483" actId="1076"/>
          <ac:spMkLst>
            <pc:docMk/>
            <pc:sldMk cId="0" sldId="266"/>
            <ac:spMk id="23" creationId="{11E90F75-1E67-6607-D396-242EF4BE4112}"/>
          </ac:spMkLst>
        </pc:spChg>
        <pc:spChg chg="mod">
          <ac:chgData name="Do Vermeire" userId="7d3dac6e-b32a-4879-8164-a8c01d20aacb" providerId="ADAL" clId="{B6D1D16D-850E-4CC9-842B-DC23F17BE303}" dt="2023-01-13T05:32:54.027" v="484" actId="1076"/>
          <ac:spMkLst>
            <pc:docMk/>
            <pc:sldMk cId="0" sldId="266"/>
            <ac:spMk id="380" creationId="{00000000-0000-0000-0000-000000000000}"/>
          </ac:spMkLst>
        </pc:spChg>
        <pc:spChg chg="del">
          <ac:chgData name="Do Vermeire" userId="7d3dac6e-b32a-4879-8164-a8c01d20aacb" providerId="ADAL" clId="{B6D1D16D-850E-4CC9-842B-DC23F17BE303}" dt="2023-01-10T14:27:51.853" v="192" actId="21"/>
          <ac:spMkLst>
            <pc:docMk/>
            <pc:sldMk cId="0" sldId="266"/>
            <ac:spMk id="382" creationId="{00000000-0000-0000-0000-000000000000}"/>
          </ac:spMkLst>
        </pc:spChg>
        <pc:spChg chg="mod">
          <ac:chgData name="Do Vermeire" userId="7d3dac6e-b32a-4879-8164-a8c01d20aacb" providerId="ADAL" clId="{B6D1D16D-850E-4CC9-842B-DC23F17BE303}" dt="2023-01-13T05:32:00.245" v="473" actId="1076"/>
          <ac:spMkLst>
            <pc:docMk/>
            <pc:sldMk cId="0" sldId="266"/>
            <ac:spMk id="383" creationId="{00000000-0000-0000-0000-000000000000}"/>
          </ac:spMkLst>
        </pc:spChg>
        <pc:spChg chg="mod">
          <ac:chgData name="Do Vermeire" userId="7d3dac6e-b32a-4879-8164-a8c01d20aacb" providerId="ADAL" clId="{B6D1D16D-850E-4CC9-842B-DC23F17BE303}" dt="2023-01-13T05:32:00.245" v="473" actId="1076"/>
          <ac:spMkLst>
            <pc:docMk/>
            <pc:sldMk cId="0" sldId="266"/>
            <ac:spMk id="384" creationId="{00000000-0000-0000-0000-000000000000}"/>
          </ac:spMkLst>
        </pc:spChg>
        <pc:spChg chg="mod">
          <ac:chgData name="Do Vermeire" userId="7d3dac6e-b32a-4879-8164-a8c01d20aacb" providerId="ADAL" clId="{B6D1D16D-850E-4CC9-842B-DC23F17BE303}" dt="2023-01-13T05:32:00.245" v="473" actId="1076"/>
          <ac:spMkLst>
            <pc:docMk/>
            <pc:sldMk cId="0" sldId="266"/>
            <ac:spMk id="386" creationId="{00000000-0000-0000-0000-000000000000}"/>
          </ac:spMkLst>
        </pc:spChg>
        <pc:spChg chg="del">
          <ac:chgData name="Do Vermeire" userId="7d3dac6e-b32a-4879-8164-a8c01d20aacb" providerId="ADAL" clId="{B6D1D16D-850E-4CC9-842B-DC23F17BE303}" dt="2023-01-10T14:28:17.825" v="202" actId="21"/>
          <ac:spMkLst>
            <pc:docMk/>
            <pc:sldMk cId="0" sldId="266"/>
            <ac:spMk id="387" creationId="{00000000-0000-0000-0000-000000000000}"/>
          </ac:spMkLst>
        </pc:spChg>
        <pc:spChg chg="mod">
          <ac:chgData name="Do Vermeire" userId="7d3dac6e-b32a-4879-8164-a8c01d20aacb" providerId="ADAL" clId="{B6D1D16D-850E-4CC9-842B-DC23F17BE303}" dt="2023-01-13T05:32:00.245" v="473" actId="1076"/>
          <ac:spMkLst>
            <pc:docMk/>
            <pc:sldMk cId="0" sldId="266"/>
            <ac:spMk id="388" creationId="{00000000-0000-0000-0000-000000000000}"/>
          </ac:spMkLst>
        </pc:spChg>
        <pc:spChg chg="del mod">
          <ac:chgData name="Do Vermeire" userId="7d3dac6e-b32a-4879-8164-a8c01d20aacb" providerId="ADAL" clId="{B6D1D16D-850E-4CC9-842B-DC23F17BE303}" dt="2023-01-10T14:28:31.589" v="204" actId="21"/>
          <ac:spMkLst>
            <pc:docMk/>
            <pc:sldMk cId="0" sldId="266"/>
            <ac:spMk id="390" creationId="{00000000-0000-0000-0000-000000000000}"/>
          </ac:spMkLst>
        </pc:spChg>
        <pc:spChg chg="add del mod">
          <ac:chgData name="Do Vermeire" userId="7d3dac6e-b32a-4879-8164-a8c01d20aacb" providerId="ADAL" clId="{B6D1D16D-850E-4CC9-842B-DC23F17BE303}" dt="2023-01-13T05:32:00.245" v="473" actId="1076"/>
          <ac:spMkLst>
            <pc:docMk/>
            <pc:sldMk cId="0" sldId="266"/>
            <ac:spMk id="391" creationId="{00000000-0000-0000-0000-000000000000}"/>
          </ac:spMkLst>
        </pc:spChg>
        <pc:spChg chg="mod">
          <ac:chgData name="Do Vermeire" userId="7d3dac6e-b32a-4879-8164-a8c01d20aacb" providerId="ADAL" clId="{B6D1D16D-850E-4CC9-842B-DC23F17BE303}" dt="2023-01-10T14:27:20.461" v="184" actId="20577"/>
          <ac:spMkLst>
            <pc:docMk/>
            <pc:sldMk cId="0" sldId="266"/>
            <ac:spMk id="393" creationId="{00000000-0000-0000-0000-000000000000}"/>
          </ac:spMkLst>
        </pc:spChg>
        <pc:spChg chg="mod">
          <ac:chgData name="Do Vermeire" userId="7d3dac6e-b32a-4879-8164-a8c01d20aacb" providerId="ADAL" clId="{B6D1D16D-850E-4CC9-842B-DC23F17BE303}" dt="2023-01-13T05:32:00.245" v="473" actId="1076"/>
          <ac:spMkLst>
            <pc:docMk/>
            <pc:sldMk cId="0" sldId="266"/>
            <ac:spMk id="394" creationId="{00000000-0000-0000-0000-000000000000}"/>
          </ac:spMkLst>
        </pc:spChg>
        <pc:spChg chg="del">
          <ac:chgData name="Do Vermeire" userId="7d3dac6e-b32a-4879-8164-a8c01d20aacb" providerId="ADAL" clId="{B6D1D16D-850E-4CC9-842B-DC23F17BE303}" dt="2023-01-10T14:30:26.378" v="221" actId="21"/>
          <ac:spMkLst>
            <pc:docMk/>
            <pc:sldMk cId="0" sldId="266"/>
            <ac:spMk id="395" creationId="{00000000-0000-0000-0000-000000000000}"/>
          </ac:spMkLst>
        </pc:spChg>
        <pc:cxnChg chg="mod">
          <ac:chgData name="Do Vermeire" userId="7d3dac6e-b32a-4879-8164-a8c01d20aacb" providerId="ADAL" clId="{B6D1D16D-850E-4CC9-842B-DC23F17BE303}" dt="2023-01-13T05:32:43.274" v="482" actId="1076"/>
          <ac:cxnSpMkLst>
            <pc:docMk/>
            <pc:sldMk cId="0" sldId="266"/>
            <ac:cxnSpMk id="19" creationId="{5AB4C094-84A3-D166-9115-BB3EDF9FA8EA}"/>
          </ac:cxnSpMkLst>
        </pc:cxnChg>
        <pc:cxnChg chg="mod">
          <ac:chgData name="Do Vermeire" userId="7d3dac6e-b32a-4879-8164-a8c01d20aacb" providerId="ADAL" clId="{B6D1D16D-850E-4CC9-842B-DC23F17BE303}" dt="2023-01-13T05:32:07.885" v="474" actId="14100"/>
          <ac:cxnSpMkLst>
            <pc:docMk/>
            <pc:sldMk cId="0" sldId="266"/>
            <ac:cxnSpMk id="379" creationId="{00000000-0000-0000-0000-000000000000}"/>
          </ac:cxnSpMkLst>
        </pc:cxnChg>
        <pc:cxnChg chg="mod">
          <ac:chgData name="Do Vermeire" userId="7d3dac6e-b32a-4879-8164-a8c01d20aacb" providerId="ADAL" clId="{B6D1D16D-850E-4CC9-842B-DC23F17BE303}" dt="2023-01-13T05:32:54.027" v="484" actId="1076"/>
          <ac:cxnSpMkLst>
            <pc:docMk/>
            <pc:sldMk cId="0" sldId="266"/>
            <ac:cxnSpMk id="381" creationId="{00000000-0000-0000-0000-000000000000}"/>
          </ac:cxnSpMkLst>
        </pc:cxnChg>
        <pc:cxnChg chg="mod">
          <ac:chgData name="Do Vermeire" userId="7d3dac6e-b32a-4879-8164-a8c01d20aacb" providerId="ADAL" clId="{B6D1D16D-850E-4CC9-842B-DC23F17BE303}" dt="2023-01-13T05:32:00.245" v="473" actId="1076"/>
          <ac:cxnSpMkLst>
            <pc:docMk/>
            <pc:sldMk cId="0" sldId="266"/>
            <ac:cxnSpMk id="385" creationId="{00000000-0000-0000-0000-000000000000}"/>
          </ac:cxnSpMkLst>
        </pc:cxnChg>
        <pc:cxnChg chg="mod">
          <ac:chgData name="Do Vermeire" userId="7d3dac6e-b32a-4879-8164-a8c01d20aacb" providerId="ADAL" clId="{B6D1D16D-850E-4CC9-842B-DC23F17BE303}" dt="2023-01-13T05:32:00.245" v="473" actId="1076"/>
          <ac:cxnSpMkLst>
            <pc:docMk/>
            <pc:sldMk cId="0" sldId="266"/>
            <ac:cxnSpMk id="389" creationId="{00000000-0000-0000-0000-000000000000}"/>
          </ac:cxnSpMkLst>
        </pc:cxnChg>
        <pc:cxnChg chg="mod">
          <ac:chgData name="Do Vermeire" userId="7d3dac6e-b32a-4879-8164-a8c01d20aacb" providerId="ADAL" clId="{B6D1D16D-850E-4CC9-842B-DC23F17BE303}" dt="2023-01-13T05:32:00.245" v="473" actId="1076"/>
          <ac:cxnSpMkLst>
            <pc:docMk/>
            <pc:sldMk cId="0" sldId="266"/>
            <ac:cxnSpMk id="392" creationId="{00000000-0000-0000-0000-000000000000}"/>
          </ac:cxnSpMkLst>
        </pc:cxnChg>
        <pc:cxnChg chg="mod">
          <ac:chgData name="Do Vermeire" userId="7d3dac6e-b32a-4879-8164-a8c01d20aacb" providerId="ADAL" clId="{B6D1D16D-850E-4CC9-842B-DC23F17BE303}" dt="2023-01-13T05:32:54.027" v="484" actId="1076"/>
          <ac:cxnSpMkLst>
            <pc:docMk/>
            <pc:sldMk cId="0" sldId="266"/>
            <ac:cxnSpMk id="397" creationId="{00000000-0000-0000-0000-000000000000}"/>
          </ac:cxnSpMkLst>
        </pc:cxnChg>
        <pc:cxnChg chg="mod">
          <ac:chgData name="Do Vermeire" userId="7d3dac6e-b32a-4879-8164-a8c01d20aacb" providerId="ADAL" clId="{B6D1D16D-850E-4CC9-842B-DC23F17BE303}" dt="2023-01-13T05:32:00.245" v="473" actId="1076"/>
          <ac:cxnSpMkLst>
            <pc:docMk/>
            <pc:sldMk cId="0" sldId="266"/>
            <ac:cxnSpMk id="398" creationId="{00000000-0000-0000-0000-000000000000}"/>
          </ac:cxnSpMkLst>
        </pc:cxnChg>
        <pc:cxnChg chg="mod">
          <ac:chgData name="Do Vermeire" userId="7d3dac6e-b32a-4879-8164-a8c01d20aacb" providerId="ADAL" clId="{B6D1D16D-850E-4CC9-842B-DC23F17BE303}" dt="2023-01-13T05:32:36.518" v="480" actId="14100"/>
          <ac:cxnSpMkLst>
            <pc:docMk/>
            <pc:sldMk cId="0" sldId="266"/>
            <ac:cxnSpMk id="399" creationId="{00000000-0000-0000-0000-000000000000}"/>
          </ac:cxnSpMkLst>
        </pc:cxnChg>
        <pc:cxnChg chg="mod">
          <ac:chgData name="Do Vermeire" userId="7d3dac6e-b32a-4879-8164-a8c01d20aacb" providerId="ADAL" clId="{B6D1D16D-850E-4CC9-842B-DC23F17BE303}" dt="2023-01-13T05:32:20.290" v="476" actId="14100"/>
          <ac:cxnSpMkLst>
            <pc:docMk/>
            <pc:sldMk cId="0" sldId="266"/>
            <ac:cxnSpMk id="400" creationId="{00000000-0000-0000-0000-000000000000}"/>
          </ac:cxnSpMkLst>
        </pc:cxnChg>
      </pc:sldChg>
      <pc:sldChg chg="addSp modSp mod modTransition">
        <pc:chgData name="Do Vermeire" userId="7d3dac6e-b32a-4879-8164-a8c01d20aacb" providerId="ADAL" clId="{B6D1D16D-850E-4CC9-842B-DC23F17BE303}" dt="2023-01-13T05:40:15.357" v="532" actId="20577"/>
        <pc:sldMkLst>
          <pc:docMk/>
          <pc:sldMk cId="0" sldId="268"/>
        </pc:sldMkLst>
        <pc:spChg chg="mod">
          <ac:chgData name="Do Vermeire" userId="7d3dac6e-b32a-4879-8164-a8c01d20aacb" providerId="ADAL" clId="{B6D1D16D-850E-4CC9-842B-DC23F17BE303}" dt="2023-01-13T05:40:15.357" v="532" actId="20577"/>
          <ac:spMkLst>
            <pc:docMk/>
            <pc:sldMk cId="0" sldId="268"/>
            <ac:spMk id="415" creationId="{00000000-0000-0000-0000-000000000000}"/>
          </ac:spMkLst>
        </pc:spChg>
        <pc:spChg chg="mod">
          <ac:chgData name="Do Vermeire" userId="7d3dac6e-b32a-4879-8164-a8c01d20aacb" providerId="ADAL" clId="{B6D1D16D-850E-4CC9-842B-DC23F17BE303}" dt="2023-01-13T05:33:52.469" v="491" actId="403"/>
          <ac:spMkLst>
            <pc:docMk/>
            <pc:sldMk cId="0" sldId="268"/>
            <ac:spMk id="416" creationId="{00000000-0000-0000-0000-000000000000}"/>
          </ac:spMkLst>
        </pc:spChg>
        <pc:picChg chg="add mod">
          <ac:chgData name="Do Vermeire" userId="7d3dac6e-b32a-4879-8164-a8c01d20aacb" providerId="ADAL" clId="{B6D1D16D-850E-4CC9-842B-DC23F17BE303}" dt="2023-01-10T18:51:27.201" v="457" actId="14100"/>
          <ac:picMkLst>
            <pc:docMk/>
            <pc:sldMk cId="0" sldId="268"/>
            <ac:picMk id="3" creationId="{2F75AC31-57A3-35A0-A789-74DF8170D490}"/>
          </ac:picMkLst>
        </pc:picChg>
      </pc:sldChg>
      <pc:sldChg chg="del">
        <pc:chgData name="Do Vermeire" userId="7d3dac6e-b32a-4879-8164-a8c01d20aacb" providerId="ADAL" clId="{B6D1D16D-850E-4CC9-842B-DC23F17BE303}" dt="2023-01-10T17:24:26.166" v="415" actId="2696"/>
        <pc:sldMkLst>
          <pc:docMk/>
          <pc:sldMk cId="0" sldId="269"/>
        </pc:sldMkLst>
      </pc:sldChg>
      <pc:sldChg chg="del">
        <pc:chgData name="Do Vermeire" userId="7d3dac6e-b32a-4879-8164-a8c01d20aacb" providerId="ADAL" clId="{B6D1D16D-850E-4CC9-842B-DC23F17BE303}" dt="2023-01-10T17:24:17.385" v="413" actId="2696"/>
        <pc:sldMkLst>
          <pc:docMk/>
          <pc:sldMk cId="0" sldId="270"/>
        </pc:sldMkLst>
      </pc:sldChg>
      <pc:sldChg chg="del">
        <pc:chgData name="Do Vermeire" userId="7d3dac6e-b32a-4879-8164-a8c01d20aacb" providerId="ADAL" clId="{B6D1D16D-850E-4CC9-842B-DC23F17BE303}" dt="2023-01-10T17:24:13.995" v="412" actId="2696"/>
        <pc:sldMkLst>
          <pc:docMk/>
          <pc:sldMk cId="0" sldId="271"/>
        </pc:sldMkLst>
      </pc:sldChg>
      <pc:sldChg chg="del">
        <pc:chgData name="Do Vermeire" userId="7d3dac6e-b32a-4879-8164-a8c01d20aacb" providerId="ADAL" clId="{B6D1D16D-850E-4CC9-842B-DC23F17BE303}" dt="2023-01-10T17:24:09.954" v="411" actId="2696"/>
        <pc:sldMkLst>
          <pc:docMk/>
          <pc:sldMk cId="0" sldId="272"/>
        </pc:sldMkLst>
      </pc:sldChg>
      <pc:sldChg chg="del">
        <pc:chgData name="Do Vermeire" userId="7d3dac6e-b32a-4879-8164-a8c01d20aacb" providerId="ADAL" clId="{B6D1D16D-850E-4CC9-842B-DC23F17BE303}" dt="2023-01-10T14:57:29.555" v="306" actId="2696"/>
        <pc:sldMkLst>
          <pc:docMk/>
          <pc:sldMk cId="0" sldId="273"/>
        </pc:sldMkLst>
      </pc:sldChg>
      <pc:sldChg chg="del">
        <pc:chgData name="Do Vermeire" userId="7d3dac6e-b32a-4879-8164-a8c01d20aacb" providerId="ADAL" clId="{B6D1D16D-850E-4CC9-842B-DC23F17BE303}" dt="2023-01-10T14:57:31.869" v="307" actId="2696"/>
        <pc:sldMkLst>
          <pc:docMk/>
          <pc:sldMk cId="0" sldId="274"/>
        </pc:sldMkLst>
      </pc:sldChg>
      <pc:sldChg chg="del">
        <pc:chgData name="Do Vermeire" userId="7d3dac6e-b32a-4879-8164-a8c01d20aacb" providerId="ADAL" clId="{B6D1D16D-850E-4CC9-842B-DC23F17BE303}" dt="2023-01-10T14:57:26.339" v="305" actId="2696"/>
        <pc:sldMkLst>
          <pc:docMk/>
          <pc:sldMk cId="0" sldId="275"/>
        </pc:sldMkLst>
      </pc:sldChg>
      <pc:sldChg chg="del ord">
        <pc:chgData name="Do Vermeire" userId="7d3dac6e-b32a-4879-8164-a8c01d20aacb" providerId="ADAL" clId="{B6D1D16D-850E-4CC9-842B-DC23F17BE303}" dt="2023-01-10T17:24:21.443" v="414" actId="2696"/>
        <pc:sldMkLst>
          <pc:docMk/>
          <pc:sldMk cId="0" sldId="276"/>
        </pc:sldMkLst>
      </pc:sldChg>
      <pc:sldChg chg="del">
        <pc:chgData name="Do Vermeire" userId="7d3dac6e-b32a-4879-8164-a8c01d20aacb" providerId="ADAL" clId="{B6D1D16D-850E-4CC9-842B-DC23F17BE303}" dt="2023-01-10T14:57:22.610" v="304" actId="2696"/>
        <pc:sldMkLst>
          <pc:docMk/>
          <pc:sldMk cId="0" sldId="277"/>
        </pc:sldMkLst>
      </pc:sldChg>
      <pc:sldChg chg="del">
        <pc:chgData name="Do Vermeire" userId="7d3dac6e-b32a-4879-8164-a8c01d20aacb" providerId="ADAL" clId="{B6D1D16D-850E-4CC9-842B-DC23F17BE303}" dt="2023-01-10T14:57:16.855" v="303" actId="2696"/>
        <pc:sldMkLst>
          <pc:docMk/>
          <pc:sldMk cId="0" sldId="278"/>
        </pc:sldMkLst>
      </pc:sldChg>
      <pc:sldChg chg="del">
        <pc:chgData name="Do Vermeire" userId="7d3dac6e-b32a-4879-8164-a8c01d20aacb" providerId="ADAL" clId="{B6D1D16D-850E-4CC9-842B-DC23F17BE303}" dt="2023-01-10T17:24:05.398" v="410" actId="2696"/>
        <pc:sldMkLst>
          <pc:docMk/>
          <pc:sldMk cId="0" sldId="279"/>
        </pc:sldMkLst>
      </pc:sldChg>
      <pc:sldChg chg="del">
        <pc:chgData name="Do Vermeire" userId="7d3dac6e-b32a-4879-8164-a8c01d20aacb" providerId="ADAL" clId="{B6D1D16D-850E-4CC9-842B-DC23F17BE303}" dt="2023-01-10T14:57:13.840" v="302" actId="2696"/>
        <pc:sldMkLst>
          <pc:docMk/>
          <pc:sldMk cId="0" sldId="280"/>
        </pc:sldMkLst>
      </pc:sldChg>
      <pc:sldChg chg="del">
        <pc:chgData name="Do Vermeire" userId="7d3dac6e-b32a-4879-8164-a8c01d20aacb" providerId="ADAL" clId="{B6D1D16D-850E-4CC9-842B-DC23F17BE303}" dt="2023-01-10T17:24:01.678" v="409" actId="2696"/>
        <pc:sldMkLst>
          <pc:docMk/>
          <pc:sldMk cId="0" sldId="281"/>
        </pc:sldMkLst>
      </pc:sldChg>
      <pc:sldChg chg="addSp delSp modSp mod modTransition">
        <pc:chgData name="Do Vermeire" userId="7d3dac6e-b32a-4879-8164-a8c01d20aacb" providerId="ADAL" clId="{B6D1D16D-850E-4CC9-842B-DC23F17BE303}" dt="2023-01-13T05:41:08.946" v="537" actId="1076"/>
        <pc:sldMkLst>
          <pc:docMk/>
          <pc:sldMk cId="0" sldId="282"/>
        </pc:sldMkLst>
        <pc:spChg chg="add mod">
          <ac:chgData name="Do Vermeire" userId="7d3dac6e-b32a-4879-8164-a8c01d20aacb" providerId="ADAL" clId="{B6D1D16D-850E-4CC9-842B-DC23F17BE303}" dt="2023-01-10T14:42:33.361" v="301"/>
          <ac:spMkLst>
            <pc:docMk/>
            <pc:sldMk cId="0" sldId="282"/>
            <ac:spMk id="3" creationId="{FE85A6FC-05DD-4E40-7886-0E6C9378A0DE}"/>
          </ac:spMkLst>
        </pc:spChg>
        <pc:spChg chg="mod">
          <ac:chgData name="Do Vermeire" userId="7d3dac6e-b32a-4879-8164-a8c01d20aacb" providerId="ADAL" clId="{B6D1D16D-850E-4CC9-842B-DC23F17BE303}" dt="2023-01-13T05:41:08.946" v="537" actId="1076"/>
          <ac:spMkLst>
            <pc:docMk/>
            <pc:sldMk cId="0" sldId="282"/>
            <ac:spMk id="797" creationId="{00000000-0000-0000-0000-000000000000}"/>
          </ac:spMkLst>
        </pc:spChg>
        <pc:spChg chg="del mod">
          <ac:chgData name="Do Vermeire" userId="7d3dac6e-b32a-4879-8164-a8c01d20aacb" providerId="ADAL" clId="{B6D1D16D-850E-4CC9-842B-DC23F17BE303}" dt="2023-01-10T14:38:32.111" v="300" actId="21"/>
          <ac:spMkLst>
            <pc:docMk/>
            <pc:sldMk cId="0" sldId="282"/>
            <ac:spMk id="798" creationId="{00000000-0000-0000-0000-000000000000}"/>
          </ac:spMkLst>
        </pc:spChg>
        <pc:spChg chg="del mod">
          <ac:chgData name="Do Vermeire" userId="7d3dac6e-b32a-4879-8164-a8c01d20aacb" providerId="ADAL" clId="{B6D1D16D-850E-4CC9-842B-DC23F17BE303}" dt="2023-01-10T14:38:17.548" v="296" actId="21"/>
          <ac:spMkLst>
            <pc:docMk/>
            <pc:sldMk cId="0" sldId="282"/>
            <ac:spMk id="799" creationId="{00000000-0000-0000-0000-000000000000}"/>
          </ac:spMkLst>
        </pc:spChg>
        <pc:spChg chg="del">
          <ac:chgData name="Do Vermeire" userId="7d3dac6e-b32a-4879-8164-a8c01d20aacb" providerId="ADAL" clId="{B6D1D16D-850E-4CC9-842B-DC23F17BE303}" dt="2023-01-10T14:38:20.512" v="297" actId="21"/>
          <ac:spMkLst>
            <pc:docMk/>
            <pc:sldMk cId="0" sldId="282"/>
            <ac:spMk id="811" creationId="{00000000-0000-0000-0000-000000000000}"/>
          </ac:spMkLst>
        </pc:spChg>
        <pc:grpChg chg="del">
          <ac:chgData name="Do Vermeire" userId="7d3dac6e-b32a-4879-8164-a8c01d20aacb" providerId="ADAL" clId="{B6D1D16D-850E-4CC9-842B-DC23F17BE303}" dt="2023-01-10T14:38:26.306" v="298" actId="21"/>
          <ac:grpSpMkLst>
            <pc:docMk/>
            <pc:sldMk cId="0" sldId="282"/>
            <ac:grpSpMk id="800" creationId="{00000000-0000-0000-0000-000000000000}"/>
          </ac:grpSpMkLst>
        </pc:grpChg>
        <pc:picChg chg="mod">
          <ac:chgData name="Do Vermeire" userId="7d3dac6e-b32a-4879-8164-a8c01d20aacb" providerId="ADAL" clId="{B6D1D16D-850E-4CC9-842B-DC23F17BE303}" dt="2023-01-13T05:40:59.989" v="536" actId="1076"/>
          <ac:picMkLst>
            <pc:docMk/>
            <pc:sldMk cId="0" sldId="282"/>
            <ac:picMk id="1026" creationId="{8574D398-5151-B06F-F6EB-CEF97A57E496}"/>
          </ac:picMkLst>
        </pc:picChg>
      </pc:sldChg>
      <pc:sldChg chg="del">
        <pc:chgData name="Do Vermeire" userId="7d3dac6e-b32a-4879-8164-a8c01d20aacb" providerId="ADAL" clId="{B6D1D16D-850E-4CC9-842B-DC23F17BE303}" dt="2023-01-10T14:35:28.917" v="251" actId="2696"/>
        <pc:sldMkLst>
          <pc:docMk/>
          <pc:sldMk cId="0" sldId="283"/>
        </pc:sldMkLst>
      </pc:sldChg>
      <pc:sldChg chg="modSp mod ord modTransition">
        <pc:chgData name="Do Vermeire" userId="7d3dac6e-b32a-4879-8164-a8c01d20aacb" providerId="ADAL" clId="{B6D1D16D-850E-4CC9-842B-DC23F17BE303}" dt="2023-01-13T05:35:21.645" v="505"/>
        <pc:sldMkLst>
          <pc:docMk/>
          <pc:sldMk cId="0" sldId="284"/>
        </pc:sldMkLst>
        <pc:spChg chg="mod">
          <ac:chgData name="Do Vermeire" userId="7d3dac6e-b32a-4879-8164-a8c01d20aacb" providerId="ADAL" clId="{B6D1D16D-850E-4CC9-842B-DC23F17BE303}" dt="2023-01-10T14:35:39.907" v="252" actId="20577"/>
          <ac:spMkLst>
            <pc:docMk/>
            <pc:sldMk cId="0" sldId="284"/>
            <ac:spMk id="994" creationId="{00000000-0000-0000-0000-000000000000}"/>
          </ac:spMkLst>
        </pc:spChg>
        <pc:spChg chg="mod">
          <ac:chgData name="Do Vermeire" userId="7d3dac6e-b32a-4879-8164-a8c01d20aacb" providerId="ADAL" clId="{B6D1D16D-850E-4CC9-842B-DC23F17BE303}" dt="2023-01-10T14:37:54.462" v="294" actId="5793"/>
          <ac:spMkLst>
            <pc:docMk/>
            <pc:sldMk cId="0" sldId="284"/>
            <ac:spMk id="995" creationId="{00000000-0000-0000-0000-000000000000}"/>
          </ac:spMkLst>
        </pc:spChg>
      </pc:sldChg>
      <pc:sldChg chg="del">
        <pc:chgData name="Do Vermeire" userId="7d3dac6e-b32a-4879-8164-a8c01d20aacb" providerId="ADAL" clId="{B6D1D16D-850E-4CC9-842B-DC23F17BE303}" dt="2023-01-10T14:35:45.081" v="253" actId="2696"/>
        <pc:sldMkLst>
          <pc:docMk/>
          <pc:sldMk cId="0" sldId="285"/>
        </pc:sldMkLst>
      </pc:sldChg>
      <pc:sldChg chg="del">
        <pc:chgData name="Do Vermeire" userId="7d3dac6e-b32a-4879-8164-a8c01d20aacb" providerId="ADAL" clId="{B6D1D16D-850E-4CC9-842B-DC23F17BE303}" dt="2023-01-10T14:35:47.151" v="254" actId="2696"/>
        <pc:sldMkLst>
          <pc:docMk/>
          <pc:sldMk cId="0" sldId="286"/>
        </pc:sldMkLst>
      </pc:sldChg>
      <pc:sldChg chg="del">
        <pc:chgData name="Do Vermeire" userId="7d3dac6e-b32a-4879-8164-a8c01d20aacb" providerId="ADAL" clId="{B6D1D16D-850E-4CC9-842B-DC23F17BE303}" dt="2023-01-10T14:35:49.593" v="255" actId="2696"/>
        <pc:sldMkLst>
          <pc:docMk/>
          <pc:sldMk cId="0" sldId="287"/>
        </pc:sldMkLst>
      </pc:sldChg>
      <pc:sldChg chg="del">
        <pc:chgData name="Do Vermeire" userId="7d3dac6e-b32a-4879-8164-a8c01d20aacb" providerId="ADAL" clId="{B6D1D16D-850E-4CC9-842B-DC23F17BE303}" dt="2023-01-10T14:35:51.903" v="256" actId="2696"/>
        <pc:sldMkLst>
          <pc:docMk/>
          <pc:sldMk cId="0" sldId="288"/>
        </pc:sldMkLst>
      </pc:sldChg>
      <pc:sldChg chg="del">
        <pc:chgData name="Do Vermeire" userId="7d3dac6e-b32a-4879-8164-a8c01d20aacb" providerId="ADAL" clId="{B6D1D16D-850E-4CC9-842B-DC23F17BE303}" dt="2023-01-10T14:35:55.284" v="257" actId="2696"/>
        <pc:sldMkLst>
          <pc:docMk/>
          <pc:sldMk cId="0" sldId="289"/>
        </pc:sldMkLst>
      </pc:sldChg>
      <pc:sldChg chg="del">
        <pc:chgData name="Do Vermeire" userId="7d3dac6e-b32a-4879-8164-a8c01d20aacb" providerId="ADAL" clId="{B6D1D16D-850E-4CC9-842B-DC23F17BE303}" dt="2023-01-10T14:35:58.896" v="258" actId="2696"/>
        <pc:sldMkLst>
          <pc:docMk/>
          <pc:sldMk cId="0" sldId="290"/>
        </pc:sldMkLst>
      </pc:sldChg>
      <pc:sldChg chg="del">
        <pc:chgData name="Do Vermeire" userId="7d3dac6e-b32a-4879-8164-a8c01d20aacb" providerId="ADAL" clId="{B6D1D16D-850E-4CC9-842B-DC23F17BE303}" dt="2023-01-10T14:36:01.155" v="259" actId="2696"/>
        <pc:sldMkLst>
          <pc:docMk/>
          <pc:sldMk cId="0" sldId="291"/>
        </pc:sldMkLst>
      </pc:sldChg>
      <pc:sldChg chg="del">
        <pc:chgData name="Do Vermeire" userId="7d3dac6e-b32a-4879-8164-a8c01d20aacb" providerId="ADAL" clId="{B6D1D16D-850E-4CC9-842B-DC23F17BE303}" dt="2023-01-10T14:36:03.406" v="260" actId="2696"/>
        <pc:sldMkLst>
          <pc:docMk/>
          <pc:sldMk cId="0" sldId="292"/>
        </pc:sldMkLst>
      </pc:sldChg>
      <pc:sldChg chg="del">
        <pc:chgData name="Do Vermeire" userId="7d3dac6e-b32a-4879-8164-a8c01d20aacb" providerId="ADAL" clId="{B6D1D16D-850E-4CC9-842B-DC23F17BE303}" dt="2023-01-10T14:36:05.863" v="261" actId="2696"/>
        <pc:sldMkLst>
          <pc:docMk/>
          <pc:sldMk cId="0" sldId="293"/>
        </pc:sldMkLst>
      </pc:sldChg>
      <pc:sldChg chg="del">
        <pc:chgData name="Do Vermeire" userId="7d3dac6e-b32a-4879-8164-a8c01d20aacb" providerId="ADAL" clId="{B6D1D16D-850E-4CC9-842B-DC23F17BE303}" dt="2023-01-10T14:36:08.282" v="262" actId="2696"/>
        <pc:sldMkLst>
          <pc:docMk/>
          <pc:sldMk cId="0" sldId="294"/>
        </pc:sldMkLst>
      </pc:sldChg>
      <pc:sldChg chg="del">
        <pc:chgData name="Do Vermeire" userId="7d3dac6e-b32a-4879-8164-a8c01d20aacb" providerId="ADAL" clId="{B6D1D16D-850E-4CC9-842B-DC23F17BE303}" dt="2023-01-10T14:36:11.153" v="263" actId="2696"/>
        <pc:sldMkLst>
          <pc:docMk/>
          <pc:sldMk cId="0" sldId="295"/>
        </pc:sldMkLst>
      </pc:sldChg>
      <pc:sldChg chg="del">
        <pc:chgData name="Do Vermeire" userId="7d3dac6e-b32a-4879-8164-a8c01d20aacb" providerId="ADAL" clId="{B6D1D16D-850E-4CC9-842B-DC23F17BE303}" dt="2023-01-10T14:36:13.669" v="264" actId="2696"/>
        <pc:sldMkLst>
          <pc:docMk/>
          <pc:sldMk cId="0" sldId="296"/>
        </pc:sldMkLst>
      </pc:sldChg>
      <pc:sldChg chg="del">
        <pc:chgData name="Do Vermeire" userId="7d3dac6e-b32a-4879-8164-a8c01d20aacb" providerId="ADAL" clId="{B6D1D16D-850E-4CC9-842B-DC23F17BE303}" dt="2023-01-10T14:36:15.760" v="265" actId="2696"/>
        <pc:sldMkLst>
          <pc:docMk/>
          <pc:sldMk cId="0" sldId="297"/>
        </pc:sldMkLst>
      </pc:sldChg>
      <pc:sldChg chg="del">
        <pc:chgData name="Do Vermeire" userId="7d3dac6e-b32a-4879-8164-a8c01d20aacb" providerId="ADAL" clId="{B6D1D16D-850E-4CC9-842B-DC23F17BE303}" dt="2023-01-10T14:36:18.030" v="266" actId="2696"/>
        <pc:sldMkLst>
          <pc:docMk/>
          <pc:sldMk cId="0" sldId="298"/>
        </pc:sldMkLst>
      </pc:sldChg>
      <pc:sldChg chg="del">
        <pc:chgData name="Do Vermeire" userId="7d3dac6e-b32a-4879-8164-a8c01d20aacb" providerId="ADAL" clId="{B6D1D16D-850E-4CC9-842B-DC23F17BE303}" dt="2023-01-10T14:36:20.528" v="267" actId="2696"/>
        <pc:sldMkLst>
          <pc:docMk/>
          <pc:sldMk cId="0" sldId="299"/>
        </pc:sldMkLst>
      </pc:sldChg>
      <pc:sldChg chg="del">
        <pc:chgData name="Do Vermeire" userId="7d3dac6e-b32a-4879-8164-a8c01d20aacb" providerId="ADAL" clId="{B6D1D16D-850E-4CC9-842B-DC23F17BE303}" dt="2023-01-10T14:36:25.293" v="268" actId="2696"/>
        <pc:sldMkLst>
          <pc:docMk/>
          <pc:sldMk cId="0" sldId="300"/>
        </pc:sldMkLst>
      </pc:sldChg>
      <pc:sldChg chg="del">
        <pc:chgData name="Do Vermeire" userId="7d3dac6e-b32a-4879-8164-a8c01d20aacb" providerId="ADAL" clId="{B6D1D16D-850E-4CC9-842B-DC23F17BE303}" dt="2023-01-10T14:36:27.860" v="269" actId="2696"/>
        <pc:sldMkLst>
          <pc:docMk/>
          <pc:sldMk cId="0" sldId="301"/>
        </pc:sldMkLst>
      </pc:sldChg>
      <pc:sldChg chg="del">
        <pc:chgData name="Do Vermeire" userId="7d3dac6e-b32a-4879-8164-a8c01d20aacb" providerId="ADAL" clId="{B6D1D16D-850E-4CC9-842B-DC23F17BE303}" dt="2023-01-10T14:36:30.718" v="270" actId="2696"/>
        <pc:sldMkLst>
          <pc:docMk/>
          <pc:sldMk cId="0" sldId="302"/>
        </pc:sldMkLst>
      </pc:sldChg>
      <pc:sldChg chg="modSp add mod ord modTransition">
        <pc:chgData name="Do Vermeire" userId="7d3dac6e-b32a-4879-8164-a8c01d20aacb" providerId="ADAL" clId="{B6D1D16D-850E-4CC9-842B-DC23F17BE303}" dt="2023-01-13T05:35:03.628" v="501"/>
        <pc:sldMkLst>
          <pc:docMk/>
          <pc:sldMk cId="202407447" sldId="303"/>
        </pc:sldMkLst>
        <pc:spChg chg="mod">
          <ac:chgData name="Do Vermeire" userId="7d3dac6e-b32a-4879-8164-a8c01d20aacb" providerId="ADAL" clId="{B6D1D16D-850E-4CC9-842B-DC23F17BE303}" dt="2023-01-10T14:31:31.044" v="246" actId="20577"/>
          <ac:spMkLst>
            <pc:docMk/>
            <pc:sldMk cId="202407447" sldId="303"/>
            <ac:spMk id="209" creationId="{00000000-0000-0000-0000-000000000000}"/>
          </ac:spMkLst>
        </pc:spChg>
        <pc:spChg chg="mod">
          <ac:chgData name="Do Vermeire" userId="7d3dac6e-b32a-4879-8164-a8c01d20aacb" providerId="ADAL" clId="{B6D1D16D-850E-4CC9-842B-DC23F17BE303}" dt="2023-01-10T14:31:17.506" v="227" actId="20577"/>
          <ac:spMkLst>
            <pc:docMk/>
            <pc:sldMk cId="202407447" sldId="303"/>
            <ac:spMk id="210" creationId="{00000000-0000-0000-0000-000000000000}"/>
          </ac:spMkLst>
        </pc:spChg>
      </pc:sldChg>
      <pc:sldChg chg="addSp modSp add mod ord modTransition">
        <pc:chgData name="Do Vermeire" userId="7d3dac6e-b32a-4879-8164-a8c01d20aacb" providerId="ADAL" clId="{B6D1D16D-850E-4CC9-842B-DC23F17BE303}" dt="2023-01-13T05:35:07.615" v="502"/>
        <pc:sldMkLst>
          <pc:docMk/>
          <pc:sldMk cId="887592345" sldId="304"/>
        </pc:sldMkLst>
        <pc:spChg chg="mod">
          <ac:chgData name="Do Vermeire" userId="7d3dac6e-b32a-4879-8164-a8c01d20aacb" providerId="ADAL" clId="{B6D1D16D-850E-4CC9-842B-DC23F17BE303}" dt="2023-01-10T14:58:34.399" v="331" actId="20577"/>
          <ac:spMkLst>
            <pc:docMk/>
            <pc:sldMk cId="887592345" sldId="304"/>
            <ac:spMk id="179" creationId="{00000000-0000-0000-0000-000000000000}"/>
          </ac:spMkLst>
        </pc:spChg>
        <pc:spChg chg="mod">
          <ac:chgData name="Do Vermeire" userId="7d3dac6e-b32a-4879-8164-a8c01d20aacb" providerId="ADAL" clId="{B6D1D16D-850E-4CC9-842B-DC23F17BE303}" dt="2023-01-13T05:34:25.131" v="494" actId="5793"/>
          <ac:spMkLst>
            <pc:docMk/>
            <pc:sldMk cId="887592345" sldId="304"/>
            <ac:spMk id="180" creationId="{00000000-0000-0000-0000-000000000000}"/>
          </ac:spMkLst>
        </pc:spChg>
        <pc:picChg chg="add mod">
          <ac:chgData name="Do Vermeire" userId="7d3dac6e-b32a-4879-8164-a8c01d20aacb" providerId="ADAL" clId="{B6D1D16D-850E-4CC9-842B-DC23F17BE303}" dt="2023-01-13T05:28:13.585" v="470" actId="1076"/>
          <ac:picMkLst>
            <pc:docMk/>
            <pc:sldMk cId="887592345" sldId="304"/>
            <ac:picMk id="3" creationId="{BD712F3C-90E0-B18E-59E9-D06FE762E382}"/>
          </ac:picMkLst>
        </pc:picChg>
      </pc:sldChg>
      <pc:sldChg chg="new del">
        <pc:chgData name="Do Vermeire" userId="7d3dac6e-b32a-4879-8164-a8c01d20aacb" providerId="ADAL" clId="{B6D1D16D-850E-4CC9-842B-DC23F17BE303}" dt="2023-01-10T14:34:58.295" v="250" actId="2696"/>
        <pc:sldMkLst>
          <pc:docMk/>
          <pc:sldMk cId="2965493046" sldId="304"/>
        </pc:sldMkLst>
      </pc:sldChg>
      <pc:sldChg chg="modSp add mod ord">
        <pc:chgData name="Do Vermeire" userId="7d3dac6e-b32a-4879-8164-a8c01d20aacb" providerId="ADAL" clId="{B6D1D16D-850E-4CC9-842B-DC23F17BE303}" dt="2023-01-13T05:39:51.132" v="531" actId="20577"/>
        <pc:sldMkLst>
          <pc:docMk/>
          <pc:sldMk cId="2461485898" sldId="305"/>
        </pc:sldMkLst>
        <pc:spChg chg="mod">
          <ac:chgData name="Do Vermeire" userId="7d3dac6e-b32a-4879-8164-a8c01d20aacb" providerId="ADAL" clId="{B6D1D16D-850E-4CC9-842B-DC23F17BE303}" dt="2023-01-13T05:39:51.132" v="531" actId="20577"/>
          <ac:spMkLst>
            <pc:docMk/>
            <pc:sldMk cId="2461485898" sldId="305"/>
            <ac:spMk id="209" creationId="{00000000-0000-0000-0000-000000000000}"/>
          </ac:spMkLst>
        </pc:spChg>
        <pc:spChg chg="mod">
          <ac:chgData name="Do Vermeire" userId="7d3dac6e-b32a-4879-8164-a8c01d20aacb" providerId="ADAL" clId="{B6D1D16D-850E-4CC9-842B-DC23F17BE303}" dt="2023-01-13T05:38:30.030" v="514" actId="20577"/>
          <ac:spMkLst>
            <pc:docMk/>
            <pc:sldMk cId="2461485898" sldId="305"/>
            <ac:spMk id="210" creationId="{00000000-0000-0000-0000-000000000000}"/>
          </ac:spMkLst>
        </pc:spChg>
      </pc:sldChg>
      <pc:sldMasterChg chg="delSldLayout">
        <pc:chgData name="Do Vermeire" userId="7d3dac6e-b32a-4879-8164-a8c01d20aacb" providerId="ADAL" clId="{B6D1D16D-850E-4CC9-842B-DC23F17BE303}" dt="2023-01-10T17:24:47.473" v="416" actId="2696"/>
        <pc:sldMasterMkLst>
          <pc:docMk/>
          <pc:sldMasterMk cId="0" sldId="2147483673"/>
        </pc:sldMasterMkLst>
        <pc:sldLayoutChg chg="del">
          <pc:chgData name="Do Vermeire" userId="7d3dac6e-b32a-4879-8164-a8c01d20aacb" providerId="ADAL" clId="{B6D1D16D-850E-4CC9-842B-DC23F17BE303}" dt="2023-01-10T14:57:22.610" v="304" actId="2696"/>
          <pc:sldLayoutMkLst>
            <pc:docMk/>
            <pc:sldMasterMk cId="0" sldId="2147483673"/>
            <pc:sldLayoutMk cId="0" sldId="2147483651"/>
          </pc:sldLayoutMkLst>
        </pc:sldLayoutChg>
        <pc:sldLayoutChg chg="del">
          <pc:chgData name="Do Vermeire" userId="7d3dac6e-b32a-4879-8164-a8c01d20aacb" providerId="ADAL" clId="{B6D1D16D-850E-4CC9-842B-DC23F17BE303}" dt="2023-01-10T14:57:29.555" v="306" actId="2696"/>
          <pc:sldLayoutMkLst>
            <pc:docMk/>
            <pc:sldMasterMk cId="0" sldId="2147483673"/>
            <pc:sldLayoutMk cId="0" sldId="2147483654"/>
          </pc:sldLayoutMkLst>
        </pc:sldLayoutChg>
        <pc:sldLayoutChg chg="del">
          <pc:chgData name="Do Vermeire" userId="7d3dac6e-b32a-4879-8164-a8c01d20aacb" providerId="ADAL" clId="{B6D1D16D-850E-4CC9-842B-DC23F17BE303}" dt="2023-01-10T17:24:47.473" v="416" actId="2696"/>
          <pc:sldLayoutMkLst>
            <pc:docMk/>
            <pc:sldMasterMk cId="0" sldId="2147483673"/>
            <pc:sldLayoutMk cId="0" sldId="2147483655"/>
          </pc:sldLayoutMkLst>
        </pc:sldLayoutChg>
        <pc:sldLayoutChg chg="del">
          <pc:chgData name="Do Vermeire" userId="7d3dac6e-b32a-4879-8164-a8c01d20aacb" providerId="ADAL" clId="{B6D1D16D-850E-4CC9-842B-DC23F17BE303}" dt="2023-01-10T14:57:16.855" v="303" actId="2696"/>
          <pc:sldLayoutMkLst>
            <pc:docMk/>
            <pc:sldMasterMk cId="0" sldId="2147483673"/>
            <pc:sldLayoutMk cId="0" sldId="2147483657"/>
          </pc:sldLayoutMkLst>
        </pc:sldLayoutChg>
        <pc:sldLayoutChg chg="del">
          <pc:chgData name="Do Vermeire" userId="7d3dac6e-b32a-4879-8164-a8c01d20aacb" providerId="ADAL" clId="{B6D1D16D-850E-4CC9-842B-DC23F17BE303}" dt="2023-01-10T14:24:56.940" v="138" actId="2696"/>
          <pc:sldLayoutMkLst>
            <pc:docMk/>
            <pc:sldMasterMk cId="0" sldId="2147483673"/>
            <pc:sldLayoutMk cId="0" sldId="2147483659"/>
          </pc:sldLayoutMkLst>
        </pc:sldLayoutChg>
        <pc:sldLayoutChg chg="del">
          <pc:chgData name="Do Vermeire" userId="7d3dac6e-b32a-4879-8164-a8c01d20aacb" providerId="ADAL" clId="{B6D1D16D-850E-4CC9-842B-DC23F17BE303}" dt="2023-01-10T17:24:21.443" v="414" actId="2696"/>
          <pc:sldLayoutMkLst>
            <pc:docMk/>
            <pc:sldMasterMk cId="0" sldId="2147483673"/>
            <pc:sldLayoutMk cId="0" sldId="2147483660"/>
          </pc:sldLayoutMkLst>
        </pc:sldLayoutChg>
        <pc:sldLayoutChg chg="del">
          <pc:chgData name="Do Vermeire" userId="7d3dac6e-b32a-4879-8164-a8c01d20aacb" providerId="ADAL" clId="{B6D1D16D-850E-4CC9-842B-DC23F17BE303}" dt="2023-01-10T17:24:17.385" v="413" actId="2696"/>
          <pc:sldLayoutMkLst>
            <pc:docMk/>
            <pc:sldMasterMk cId="0" sldId="2147483673"/>
            <pc:sldLayoutMk cId="0" sldId="2147483661"/>
          </pc:sldLayoutMkLst>
        </pc:sldLayoutChg>
        <pc:sldLayoutChg chg="del">
          <pc:chgData name="Do Vermeire" userId="7d3dac6e-b32a-4879-8164-a8c01d20aacb" providerId="ADAL" clId="{B6D1D16D-850E-4CC9-842B-DC23F17BE303}" dt="2023-01-10T14:25:08.329" v="140" actId="2696"/>
          <pc:sldLayoutMkLst>
            <pc:docMk/>
            <pc:sldMasterMk cId="0" sldId="2147483673"/>
            <pc:sldLayoutMk cId="0" sldId="2147483662"/>
          </pc:sldLayoutMkLst>
        </pc:sldLayoutChg>
        <pc:sldLayoutChg chg="del">
          <pc:chgData name="Do Vermeire" userId="7d3dac6e-b32a-4879-8164-a8c01d20aacb" providerId="ADAL" clId="{B6D1D16D-850E-4CC9-842B-DC23F17BE303}" dt="2023-01-10T14:57:13.840" v="302" actId="2696"/>
          <pc:sldLayoutMkLst>
            <pc:docMk/>
            <pc:sldMasterMk cId="0" sldId="2147483673"/>
            <pc:sldLayoutMk cId="0" sldId="2147483665"/>
          </pc:sldLayoutMkLst>
        </pc:sldLayoutChg>
        <pc:sldLayoutChg chg="del">
          <pc:chgData name="Do Vermeire" userId="7d3dac6e-b32a-4879-8164-a8c01d20aacb" providerId="ADAL" clId="{B6D1D16D-850E-4CC9-842B-DC23F17BE303}" dt="2023-01-10T14:25:00.338" v="139" actId="2696"/>
          <pc:sldLayoutMkLst>
            <pc:docMk/>
            <pc:sldMasterMk cId="0" sldId="2147483673"/>
            <pc:sldLayoutMk cId="0" sldId="2147483666"/>
          </pc:sldLayoutMkLst>
        </pc:sldLayoutChg>
        <pc:sldLayoutChg chg="del">
          <pc:chgData name="Do Vermeire" userId="7d3dac6e-b32a-4879-8164-a8c01d20aacb" providerId="ADAL" clId="{B6D1D16D-850E-4CC9-842B-DC23F17BE303}" dt="2023-01-10T17:24:09.954" v="411" actId="2696"/>
          <pc:sldLayoutMkLst>
            <pc:docMk/>
            <pc:sldMasterMk cId="0" sldId="2147483673"/>
            <pc:sldLayoutMk cId="0" sldId="2147483667"/>
          </pc:sldLayoutMkLst>
        </pc:sldLayoutChg>
        <pc:sldLayoutChg chg="del">
          <pc:chgData name="Do Vermeire" userId="7d3dac6e-b32a-4879-8164-a8c01d20aacb" providerId="ADAL" clId="{B6D1D16D-850E-4CC9-842B-DC23F17BE303}" dt="2023-01-10T17:24:05.398" v="410" actId="2696"/>
          <pc:sldLayoutMkLst>
            <pc:docMk/>
            <pc:sldMasterMk cId="0" sldId="2147483673"/>
            <pc:sldLayoutMk cId="0" sldId="2147483668"/>
          </pc:sldLayoutMkLst>
        </pc:sldLayoutChg>
        <pc:sldLayoutChg chg="del">
          <pc:chgData name="Do Vermeire" userId="7d3dac6e-b32a-4879-8164-a8c01d20aacb" providerId="ADAL" clId="{B6D1D16D-850E-4CC9-842B-DC23F17BE303}" dt="2023-01-10T17:24:01.678" v="409" actId="2696"/>
          <pc:sldLayoutMkLst>
            <pc:docMk/>
            <pc:sldMasterMk cId="0" sldId="2147483673"/>
            <pc:sldLayoutMk cId="0" sldId="2147483669"/>
          </pc:sldLayoutMkLst>
        </pc:sldLayoutChg>
      </pc:sldMasterChg>
      <pc:sldMasterChg chg="del delSldLayout">
        <pc:chgData name="Do Vermeire" userId="7d3dac6e-b32a-4879-8164-a8c01d20aacb" providerId="ADAL" clId="{B6D1D16D-850E-4CC9-842B-DC23F17BE303}" dt="2023-01-10T14:36:30.718" v="270" actId="2696"/>
        <pc:sldMasterMkLst>
          <pc:docMk/>
          <pc:sldMasterMk cId="0" sldId="2147483674"/>
        </pc:sldMasterMkLst>
        <pc:sldLayoutChg chg="del">
          <pc:chgData name="Do Vermeire" userId="7d3dac6e-b32a-4879-8164-a8c01d20aacb" providerId="ADAL" clId="{B6D1D16D-850E-4CC9-842B-DC23F17BE303}" dt="2023-01-10T14:36:30.718" v="270" actId="2696"/>
          <pc:sldLayoutMkLst>
            <pc:docMk/>
            <pc:sldMasterMk cId="0" sldId="2147483674"/>
            <pc:sldLayoutMk cId="0" sldId="214748367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d4351be878_0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d4351be878_0_1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" name="Google Shape;991;gd4351be878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2" name="Google Shape;992;gd4351be878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Google Shape;794;gd4351be878_0_2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5" name="Google Shape;795;gd4351be878_0_2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d4351be878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d4351be878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d046fce6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d046fce6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gd4351be878_0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6" name="Google Shape;376;gd4351be878_0_1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d4351be878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d4351be878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189299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d046fce6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d046fce6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208284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d4351be878_0_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" name="Google Shape;267;gd4351be878_0_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d4351be878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d4351be878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630182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gd4351be878_1_248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2" name="Google Shape;412;gd4351be878_1_248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450" y="286050"/>
            <a:ext cx="9144449" cy="4571700"/>
            <a:chOff x="-450" y="286050"/>
            <a:chExt cx="9144449" cy="4571700"/>
          </a:xfrm>
        </p:grpSpPr>
        <p:sp>
          <p:nvSpPr>
            <p:cNvPr id="10" name="Google Shape;10;p2"/>
            <p:cNvSpPr/>
            <p:nvPr/>
          </p:nvSpPr>
          <p:spPr>
            <a:xfrm>
              <a:off x="315300" y="286050"/>
              <a:ext cx="8513400" cy="4571700"/>
            </a:xfrm>
            <a:prstGeom prst="roundRect">
              <a:avLst>
                <a:gd name="adj" fmla="val 50000"/>
              </a:avLst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-450" y="585630"/>
              <a:ext cx="1159588" cy="3972541"/>
            </a:xfrm>
            <a:custGeom>
              <a:avLst/>
              <a:gdLst/>
              <a:ahLst/>
              <a:cxnLst/>
              <a:rect l="l" t="t" r="r" b="b"/>
              <a:pathLst>
                <a:path w="15941" h="54611" fill="none" extrusionOk="0">
                  <a:moveTo>
                    <a:pt x="1" y="1"/>
                  </a:moveTo>
                  <a:cubicBezTo>
                    <a:pt x="9510" y="5383"/>
                    <a:pt x="15930" y="15596"/>
                    <a:pt x="15930" y="27305"/>
                  </a:cubicBezTo>
                  <a:cubicBezTo>
                    <a:pt x="15941" y="35625"/>
                    <a:pt x="12638" y="43605"/>
                    <a:pt x="6748" y="49479"/>
                  </a:cubicBezTo>
                  <a:cubicBezTo>
                    <a:pt x="4739" y="51488"/>
                    <a:pt x="2468" y="53213"/>
                    <a:pt x="1" y="5461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545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7984848" y="585630"/>
              <a:ext cx="1159152" cy="3972541"/>
            </a:xfrm>
            <a:custGeom>
              <a:avLst/>
              <a:gdLst/>
              <a:ahLst/>
              <a:cxnLst/>
              <a:rect l="l" t="t" r="r" b="b"/>
              <a:pathLst>
                <a:path w="15935" h="54611" fill="none" extrusionOk="0">
                  <a:moveTo>
                    <a:pt x="15934" y="1"/>
                  </a:moveTo>
                  <a:cubicBezTo>
                    <a:pt x="6420" y="5383"/>
                    <a:pt x="0" y="15596"/>
                    <a:pt x="0" y="27305"/>
                  </a:cubicBezTo>
                  <a:cubicBezTo>
                    <a:pt x="6" y="38616"/>
                    <a:pt x="6092" y="49042"/>
                    <a:pt x="15934" y="5461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545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653000" y="1238850"/>
            <a:ext cx="5838000" cy="218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4800" b="1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2053525" y="3317525"/>
            <a:ext cx="50367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rgbClr val="000000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" name="Google Shape;155;p25"/>
          <p:cNvGrpSpPr/>
          <p:nvPr/>
        </p:nvGrpSpPr>
        <p:grpSpPr>
          <a:xfrm>
            <a:off x="-450" y="286050"/>
            <a:ext cx="9144449" cy="4571700"/>
            <a:chOff x="-450" y="286050"/>
            <a:chExt cx="9144449" cy="4571700"/>
          </a:xfrm>
        </p:grpSpPr>
        <p:sp>
          <p:nvSpPr>
            <p:cNvPr id="156" name="Google Shape;156;p25"/>
            <p:cNvSpPr/>
            <p:nvPr/>
          </p:nvSpPr>
          <p:spPr>
            <a:xfrm>
              <a:off x="315300" y="286050"/>
              <a:ext cx="8513400" cy="4571700"/>
            </a:xfrm>
            <a:prstGeom prst="roundRect">
              <a:avLst>
                <a:gd name="adj" fmla="val 50000"/>
              </a:avLst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5"/>
            <p:cNvSpPr/>
            <p:nvPr/>
          </p:nvSpPr>
          <p:spPr>
            <a:xfrm>
              <a:off x="-450" y="585630"/>
              <a:ext cx="1159588" cy="3972541"/>
            </a:xfrm>
            <a:custGeom>
              <a:avLst/>
              <a:gdLst/>
              <a:ahLst/>
              <a:cxnLst/>
              <a:rect l="l" t="t" r="r" b="b"/>
              <a:pathLst>
                <a:path w="15941" h="54611" fill="none" extrusionOk="0">
                  <a:moveTo>
                    <a:pt x="1" y="1"/>
                  </a:moveTo>
                  <a:cubicBezTo>
                    <a:pt x="9510" y="5383"/>
                    <a:pt x="15930" y="15596"/>
                    <a:pt x="15930" y="27305"/>
                  </a:cubicBezTo>
                  <a:cubicBezTo>
                    <a:pt x="15941" y="35625"/>
                    <a:pt x="12638" y="43605"/>
                    <a:pt x="6748" y="49479"/>
                  </a:cubicBezTo>
                  <a:cubicBezTo>
                    <a:pt x="4739" y="51488"/>
                    <a:pt x="2468" y="53213"/>
                    <a:pt x="1" y="5461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545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25"/>
            <p:cNvSpPr/>
            <p:nvPr/>
          </p:nvSpPr>
          <p:spPr>
            <a:xfrm>
              <a:off x="7984848" y="585630"/>
              <a:ext cx="1159152" cy="3972541"/>
            </a:xfrm>
            <a:custGeom>
              <a:avLst/>
              <a:gdLst/>
              <a:ahLst/>
              <a:cxnLst/>
              <a:rect l="l" t="t" r="r" b="b"/>
              <a:pathLst>
                <a:path w="15935" h="54611" fill="none" extrusionOk="0">
                  <a:moveTo>
                    <a:pt x="15934" y="1"/>
                  </a:moveTo>
                  <a:cubicBezTo>
                    <a:pt x="6420" y="5383"/>
                    <a:pt x="0" y="15596"/>
                    <a:pt x="0" y="27305"/>
                  </a:cubicBezTo>
                  <a:cubicBezTo>
                    <a:pt x="6" y="38616"/>
                    <a:pt x="6092" y="49042"/>
                    <a:pt x="15934" y="5461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545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-450" y="585630"/>
            <a:ext cx="1159588" cy="3972541"/>
          </a:xfrm>
          <a:custGeom>
            <a:avLst/>
            <a:gdLst/>
            <a:ahLst/>
            <a:cxnLst/>
            <a:rect l="l" t="t" r="r" b="b"/>
            <a:pathLst>
              <a:path w="15941" h="54611" fill="none" extrusionOk="0">
                <a:moveTo>
                  <a:pt x="1" y="1"/>
                </a:moveTo>
                <a:cubicBezTo>
                  <a:pt x="9510" y="5383"/>
                  <a:pt x="15930" y="15596"/>
                  <a:pt x="15930" y="27305"/>
                </a:cubicBezTo>
                <a:cubicBezTo>
                  <a:pt x="15941" y="35625"/>
                  <a:pt x="12638" y="43605"/>
                  <a:pt x="6748" y="49479"/>
                </a:cubicBezTo>
                <a:cubicBezTo>
                  <a:pt x="4739" y="51488"/>
                  <a:pt x="2468" y="53213"/>
                  <a:pt x="1" y="5461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45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/>
          <p:nvPr/>
        </p:nvSpPr>
        <p:spPr>
          <a:xfrm>
            <a:off x="7984848" y="585630"/>
            <a:ext cx="1159152" cy="3972541"/>
          </a:xfrm>
          <a:custGeom>
            <a:avLst/>
            <a:gdLst/>
            <a:ahLst/>
            <a:cxnLst/>
            <a:rect l="l" t="t" r="r" b="b"/>
            <a:pathLst>
              <a:path w="15935" h="54611" fill="none" extrusionOk="0">
                <a:moveTo>
                  <a:pt x="15934" y="1"/>
                </a:moveTo>
                <a:cubicBezTo>
                  <a:pt x="6420" y="5383"/>
                  <a:pt x="0" y="15596"/>
                  <a:pt x="0" y="27305"/>
                </a:cubicBezTo>
                <a:cubicBezTo>
                  <a:pt x="6" y="38616"/>
                  <a:pt x="6092" y="49042"/>
                  <a:pt x="15934" y="5461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45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720000" y="2612920"/>
            <a:ext cx="7704000" cy="47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820">
                <a:solidFill>
                  <a:srgbClr val="0000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title" idx="2" hasCustomPrompt="1"/>
          </p:nvPr>
        </p:nvSpPr>
        <p:spPr>
          <a:xfrm>
            <a:off x="2996550" y="1253162"/>
            <a:ext cx="3150900" cy="104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96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0" name="Google Shape;20;p3"/>
          <p:cNvSpPr txBox="1">
            <a:spLocks noGrp="1"/>
          </p:cNvSpPr>
          <p:nvPr>
            <p:ph type="subTitle" idx="1"/>
          </p:nvPr>
        </p:nvSpPr>
        <p:spPr>
          <a:xfrm>
            <a:off x="2391900" y="3158078"/>
            <a:ext cx="4360200" cy="5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000000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5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Source Sans Pro"/>
              <a:buAutoNum type="arabicPeriod"/>
              <a:defRPr sz="1200">
                <a:solidFill>
                  <a:srgbClr val="434343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marL="914400" lvl="1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371600" lvl="2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1828800" lvl="3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2286000" lvl="4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2743200" lvl="5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3200400" lvl="6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3657600" lvl="7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4114800" lvl="8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cxnSp>
        <p:nvCxnSpPr>
          <p:cNvPr id="24" name="Google Shape;24;p4"/>
          <p:cNvCxnSpPr/>
          <p:nvPr/>
        </p:nvCxnSpPr>
        <p:spPr>
          <a:xfrm rot="10800000">
            <a:off x="300" y="1021850"/>
            <a:ext cx="75816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cxnSp>
        <p:nvCxnSpPr>
          <p:cNvPr id="35" name="Google Shape;35;p6"/>
          <p:cNvCxnSpPr/>
          <p:nvPr/>
        </p:nvCxnSpPr>
        <p:spPr>
          <a:xfrm rot="10800000">
            <a:off x="1552479" y="1021850"/>
            <a:ext cx="75816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315300" y="286050"/>
            <a:ext cx="8513400" cy="4571700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1782300" y="1690350"/>
            <a:ext cx="55794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ubTitle" idx="1"/>
          </p:nvPr>
        </p:nvSpPr>
        <p:spPr>
          <a:xfrm>
            <a:off x="1782500" y="2263050"/>
            <a:ext cx="5579400" cy="119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subTitle" idx="1"/>
          </p:nvPr>
        </p:nvSpPr>
        <p:spPr>
          <a:xfrm>
            <a:off x="1574400" y="1212525"/>
            <a:ext cx="5995200" cy="3391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8" name="Google Shape;88;p1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cxnSp>
        <p:nvCxnSpPr>
          <p:cNvPr id="89" name="Google Shape;89;p17"/>
          <p:cNvCxnSpPr/>
          <p:nvPr/>
        </p:nvCxnSpPr>
        <p:spPr>
          <a:xfrm>
            <a:off x="1574394" y="1021850"/>
            <a:ext cx="75816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0" name="Google Shape;90;p17"/>
          <p:cNvSpPr/>
          <p:nvPr/>
        </p:nvSpPr>
        <p:spPr>
          <a:xfrm>
            <a:off x="7984848" y="585480"/>
            <a:ext cx="1159152" cy="3972541"/>
          </a:xfrm>
          <a:custGeom>
            <a:avLst/>
            <a:gdLst/>
            <a:ahLst/>
            <a:cxnLst/>
            <a:rect l="l" t="t" r="r" b="b"/>
            <a:pathLst>
              <a:path w="15935" h="54611" fill="none" extrusionOk="0">
                <a:moveTo>
                  <a:pt x="15934" y="1"/>
                </a:moveTo>
                <a:cubicBezTo>
                  <a:pt x="6420" y="5383"/>
                  <a:pt x="0" y="15596"/>
                  <a:pt x="0" y="27305"/>
                </a:cubicBezTo>
                <a:cubicBezTo>
                  <a:pt x="6" y="38616"/>
                  <a:pt x="6092" y="49042"/>
                  <a:pt x="15934" y="5461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45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7"/>
          <p:cNvSpPr/>
          <p:nvPr/>
        </p:nvSpPr>
        <p:spPr>
          <a:xfrm>
            <a:off x="-450" y="585480"/>
            <a:ext cx="1159588" cy="3972541"/>
          </a:xfrm>
          <a:custGeom>
            <a:avLst/>
            <a:gdLst/>
            <a:ahLst/>
            <a:cxnLst/>
            <a:rect l="l" t="t" r="r" b="b"/>
            <a:pathLst>
              <a:path w="15941" h="54611" fill="none" extrusionOk="0">
                <a:moveTo>
                  <a:pt x="1" y="1"/>
                </a:moveTo>
                <a:cubicBezTo>
                  <a:pt x="9510" y="5383"/>
                  <a:pt x="15930" y="15596"/>
                  <a:pt x="15930" y="27305"/>
                </a:cubicBezTo>
                <a:cubicBezTo>
                  <a:pt x="15941" y="35625"/>
                  <a:pt x="12638" y="43605"/>
                  <a:pt x="6748" y="49479"/>
                </a:cubicBezTo>
                <a:cubicBezTo>
                  <a:pt x="4739" y="51488"/>
                  <a:pt x="2468" y="53213"/>
                  <a:pt x="1" y="5461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45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1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>
            <a:spLocks noGrp="1"/>
          </p:cNvSpPr>
          <p:nvPr>
            <p:ph type="subTitle" idx="1"/>
          </p:nvPr>
        </p:nvSpPr>
        <p:spPr>
          <a:xfrm>
            <a:off x="5058475" y="2431600"/>
            <a:ext cx="3372300" cy="153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8"/>
          <p:cNvSpPr txBox="1">
            <a:spLocks noGrp="1"/>
          </p:cNvSpPr>
          <p:nvPr>
            <p:ph type="title"/>
          </p:nvPr>
        </p:nvSpPr>
        <p:spPr>
          <a:xfrm>
            <a:off x="5058475" y="1173800"/>
            <a:ext cx="3372300" cy="125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cxnSp>
        <p:nvCxnSpPr>
          <p:cNvPr id="95" name="Google Shape;95;p18"/>
          <p:cNvCxnSpPr/>
          <p:nvPr/>
        </p:nvCxnSpPr>
        <p:spPr>
          <a:xfrm rot="10800000">
            <a:off x="300" y="1021850"/>
            <a:ext cx="75816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BLANK_1_1_1_1_1_1_2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4"/>
          <p:cNvSpPr txBox="1"/>
          <p:nvPr/>
        </p:nvSpPr>
        <p:spPr>
          <a:xfrm>
            <a:off x="2212650" y="3534362"/>
            <a:ext cx="4718700" cy="55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434343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rPr>
              <a:t>CREDITS: This presentation template was created by </a:t>
            </a:r>
            <a:r>
              <a:rPr lang="en" sz="1200">
                <a:solidFill>
                  <a:srgbClr val="434343"/>
                </a:solidFill>
                <a:uFill>
                  <a:noFill/>
                </a:uFill>
                <a:latin typeface="Darker Grotesque Medium"/>
                <a:ea typeface="Darker Grotesque Medium"/>
                <a:cs typeface="Darker Grotesque Medium"/>
                <a:sym typeface="Darker Grotesque Medium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rgbClr val="434343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rPr>
              <a:t>, including icons by </a:t>
            </a:r>
            <a:r>
              <a:rPr lang="en" sz="1200">
                <a:solidFill>
                  <a:srgbClr val="434343"/>
                </a:solidFill>
                <a:uFill>
                  <a:noFill/>
                </a:uFill>
                <a:latin typeface="Darker Grotesque Medium"/>
                <a:ea typeface="Darker Grotesque Medium"/>
                <a:cs typeface="Darker Grotesque Medium"/>
                <a:sym typeface="Darker Grotesque Medium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rgbClr val="434343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rPr>
              <a:t>, infographics &amp; images by </a:t>
            </a:r>
            <a:r>
              <a:rPr lang="en" sz="1200">
                <a:solidFill>
                  <a:srgbClr val="434343"/>
                </a:solidFill>
                <a:uFill>
                  <a:noFill/>
                </a:uFill>
                <a:latin typeface="Darker Grotesque Medium"/>
                <a:ea typeface="Darker Grotesque Medium"/>
                <a:cs typeface="Darker Grotesque Medium"/>
                <a:sym typeface="Darker Grotesque Medium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200">
              <a:solidFill>
                <a:srgbClr val="434343"/>
              </a:solidFill>
              <a:latin typeface="Darker Grotesque Medium"/>
              <a:ea typeface="Darker Grotesque Medium"/>
              <a:cs typeface="Darker Grotesque Medium"/>
              <a:sym typeface="Darker Grotesque Medium"/>
            </a:endParaRPr>
          </a:p>
        </p:txBody>
      </p:sp>
      <p:sp>
        <p:nvSpPr>
          <p:cNvPr id="150" name="Google Shape;150;p24"/>
          <p:cNvSpPr/>
          <p:nvPr/>
        </p:nvSpPr>
        <p:spPr>
          <a:xfrm>
            <a:off x="-450" y="585480"/>
            <a:ext cx="1159588" cy="3972541"/>
          </a:xfrm>
          <a:custGeom>
            <a:avLst/>
            <a:gdLst/>
            <a:ahLst/>
            <a:cxnLst/>
            <a:rect l="l" t="t" r="r" b="b"/>
            <a:pathLst>
              <a:path w="15941" h="54611" fill="none" extrusionOk="0">
                <a:moveTo>
                  <a:pt x="1" y="1"/>
                </a:moveTo>
                <a:cubicBezTo>
                  <a:pt x="9510" y="5383"/>
                  <a:pt x="15930" y="15596"/>
                  <a:pt x="15930" y="27305"/>
                </a:cubicBezTo>
                <a:cubicBezTo>
                  <a:pt x="15941" y="35625"/>
                  <a:pt x="12638" y="43605"/>
                  <a:pt x="6748" y="49479"/>
                </a:cubicBezTo>
                <a:cubicBezTo>
                  <a:pt x="4739" y="51488"/>
                  <a:pt x="2468" y="53213"/>
                  <a:pt x="1" y="5461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45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24"/>
          <p:cNvSpPr/>
          <p:nvPr/>
        </p:nvSpPr>
        <p:spPr>
          <a:xfrm>
            <a:off x="7984848" y="585480"/>
            <a:ext cx="1159152" cy="3972541"/>
          </a:xfrm>
          <a:custGeom>
            <a:avLst/>
            <a:gdLst/>
            <a:ahLst/>
            <a:cxnLst/>
            <a:rect l="l" t="t" r="r" b="b"/>
            <a:pathLst>
              <a:path w="15935" h="54611" fill="none" extrusionOk="0">
                <a:moveTo>
                  <a:pt x="15934" y="1"/>
                </a:moveTo>
                <a:cubicBezTo>
                  <a:pt x="6420" y="5383"/>
                  <a:pt x="0" y="15596"/>
                  <a:pt x="0" y="27305"/>
                </a:cubicBezTo>
                <a:cubicBezTo>
                  <a:pt x="6" y="38616"/>
                  <a:pt x="6092" y="49042"/>
                  <a:pt x="15934" y="5461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45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4"/>
          <p:cNvSpPr txBox="1">
            <a:spLocks noGrp="1"/>
          </p:cNvSpPr>
          <p:nvPr>
            <p:ph type="ctrTitle"/>
          </p:nvPr>
        </p:nvSpPr>
        <p:spPr>
          <a:xfrm>
            <a:off x="2187150" y="538592"/>
            <a:ext cx="4769700" cy="99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53" name="Google Shape;153;p24"/>
          <p:cNvSpPr txBox="1">
            <a:spLocks noGrp="1"/>
          </p:cNvSpPr>
          <p:nvPr>
            <p:ph type="subTitle" idx="1"/>
          </p:nvPr>
        </p:nvSpPr>
        <p:spPr>
          <a:xfrm>
            <a:off x="713250" y="1829515"/>
            <a:ext cx="7717500" cy="89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erriweather"/>
              <a:buNone/>
              <a:defRPr sz="3500" b="1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●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○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■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●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○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■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●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○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Darker Grotesque Medium"/>
              <a:buChar char="■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3" r:id="rId5"/>
    <p:sldLayoutId id="2147483658" r:id="rId6"/>
    <p:sldLayoutId id="2147483663" r:id="rId7"/>
    <p:sldLayoutId id="2147483664" r:id="rId8"/>
    <p:sldLayoutId id="2147483670" r:id="rId9"/>
    <p:sldLayoutId id="2147483671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nl.wikipedia.org/wiki/%C3%89dith_Piaf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youtube.com/watch?v=kFzViYkZAz4" TargetMode="External"/><Relationship Id="rId5" Type="http://schemas.openxmlformats.org/officeDocument/2006/relationships/hyperlink" Target="https://nl.wikipedia.org/wiki/La_Vie_en_rose_(%C3%89dith_Piaf)" TargetMode="External"/><Relationship Id="rId4" Type="http://schemas.openxmlformats.org/officeDocument/2006/relationships/hyperlink" Target="https://theaterencyclopedie.nl/wiki/Edith_Pia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8"/>
          <p:cNvSpPr txBox="1">
            <a:spLocks noGrp="1"/>
          </p:cNvSpPr>
          <p:nvPr>
            <p:ph type="ctrTitle"/>
          </p:nvPr>
        </p:nvSpPr>
        <p:spPr>
          <a:xfrm>
            <a:off x="1665950" y="1517810"/>
            <a:ext cx="5838000" cy="160341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‘La Vie en Rose’</a:t>
            </a:r>
            <a:endParaRPr/>
          </a:p>
        </p:txBody>
      </p:sp>
      <p:sp>
        <p:nvSpPr>
          <p:cNvPr id="168" name="Google Shape;168;p28"/>
          <p:cNvSpPr txBox="1">
            <a:spLocks noGrp="1"/>
          </p:cNvSpPr>
          <p:nvPr>
            <p:ph type="subTitle" idx="1"/>
          </p:nvPr>
        </p:nvSpPr>
        <p:spPr>
          <a:xfrm>
            <a:off x="2053600" y="2781068"/>
            <a:ext cx="50367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BE" err="1"/>
              <a:t>Édith</a:t>
            </a:r>
            <a:r>
              <a:rPr lang="nl-BE"/>
              <a:t> </a:t>
            </a:r>
            <a:r>
              <a:rPr lang="nl-BE" err="1"/>
              <a:t>Piaf</a:t>
            </a:r>
            <a:endParaRPr/>
          </a:p>
        </p:txBody>
      </p:sp>
      <p:sp>
        <p:nvSpPr>
          <p:cNvPr id="169" name="Google Shape;169;p28"/>
          <p:cNvSpPr/>
          <p:nvPr/>
        </p:nvSpPr>
        <p:spPr>
          <a:xfrm>
            <a:off x="6961050" y="742950"/>
            <a:ext cx="872400" cy="872400"/>
          </a:xfrm>
          <a:prstGeom prst="star4">
            <a:avLst>
              <a:gd name="adj" fmla="val 12500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28"/>
          <p:cNvSpPr/>
          <p:nvPr/>
        </p:nvSpPr>
        <p:spPr>
          <a:xfrm>
            <a:off x="1526000" y="3973800"/>
            <a:ext cx="279900" cy="279900"/>
          </a:xfrm>
          <a:prstGeom prst="star4">
            <a:avLst>
              <a:gd name="adj" fmla="val 12500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1" name="Google Shape;171;p28"/>
          <p:cNvGrpSpPr/>
          <p:nvPr/>
        </p:nvGrpSpPr>
        <p:grpSpPr>
          <a:xfrm>
            <a:off x="4263850" y="4031025"/>
            <a:ext cx="616350" cy="165450"/>
            <a:chOff x="4263850" y="3973875"/>
            <a:chExt cx="616350" cy="165450"/>
          </a:xfrm>
        </p:grpSpPr>
        <p:cxnSp>
          <p:nvCxnSpPr>
            <p:cNvPr id="172" name="Google Shape;172;p28"/>
            <p:cNvCxnSpPr/>
            <p:nvPr/>
          </p:nvCxnSpPr>
          <p:spPr>
            <a:xfrm>
              <a:off x="4263850" y="4056525"/>
              <a:ext cx="616200" cy="0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3" name="Google Shape;173;p28"/>
            <p:cNvCxnSpPr/>
            <p:nvPr/>
          </p:nvCxnSpPr>
          <p:spPr>
            <a:xfrm>
              <a:off x="4731700" y="3973875"/>
              <a:ext cx="148500" cy="82800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4" name="Google Shape;174;p28"/>
            <p:cNvCxnSpPr/>
            <p:nvPr/>
          </p:nvCxnSpPr>
          <p:spPr>
            <a:xfrm rot="10800000" flipH="1">
              <a:off x="4731700" y="4056525"/>
              <a:ext cx="148500" cy="82800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" name="Google Shape;994;p56"/>
          <p:cNvSpPr txBox="1">
            <a:spLocks noGrp="1"/>
          </p:cNvSpPr>
          <p:nvPr>
            <p:ph type="subTitle" idx="1"/>
          </p:nvPr>
        </p:nvSpPr>
        <p:spPr>
          <a:xfrm>
            <a:off x="1574400" y="1212525"/>
            <a:ext cx="5995200" cy="3391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>
              <a:buNone/>
            </a:pPr>
            <a:r>
              <a:rPr lang="nl-BE">
                <a:hlinkClick r:id="rId3"/>
              </a:rPr>
              <a:t>https://nl.wikipedia.org/wiki/%C3%89dith_Piaf</a:t>
            </a:r>
            <a:endParaRPr lang="nl-BE"/>
          </a:p>
          <a:p>
            <a:pPr marL="0" indent="0">
              <a:buNone/>
            </a:pPr>
            <a:r>
              <a:rPr lang="nl-BE">
                <a:hlinkClick r:id="rId4"/>
              </a:rPr>
              <a:t>https://theaterencyclopedie.nl/wiki/Edith_Piaf</a:t>
            </a:r>
            <a:r>
              <a:rPr lang="nl-BE"/>
              <a:t> </a:t>
            </a:r>
          </a:p>
          <a:p>
            <a:pPr marL="0" indent="0">
              <a:buNone/>
            </a:pPr>
            <a:r>
              <a:rPr lang="nl-BE">
                <a:hlinkClick r:id="rId5"/>
              </a:rPr>
              <a:t>https://nl.wikipedia.org/wiki/La_Vie_en_rose_(%C3%89dith_Piaf)</a:t>
            </a:r>
            <a:r>
              <a:rPr lang="nl-BE"/>
              <a:t> </a:t>
            </a:r>
          </a:p>
          <a:p>
            <a:pPr marL="0" indent="0">
              <a:buNone/>
            </a:pPr>
            <a:r>
              <a:rPr lang="nl-BE">
                <a:hlinkClick r:id="rId6"/>
              </a:rPr>
              <a:t>https://www.youtube.com/watch?v=kFzViYkZAz4</a:t>
            </a:r>
            <a:r>
              <a:rPr lang="nl-BE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5" name="Google Shape;995;p5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BE"/>
              <a:t>L</a:t>
            </a:r>
            <a:r>
              <a:rPr lang="en"/>
              <a:t>es sources</a:t>
            </a:r>
            <a:endParaRPr/>
          </a:p>
        </p:txBody>
      </p:sp>
      <p:sp>
        <p:nvSpPr>
          <p:cNvPr id="996" name="Google Shape;996;p56"/>
          <p:cNvSpPr/>
          <p:nvPr/>
        </p:nvSpPr>
        <p:spPr>
          <a:xfrm flipH="1">
            <a:off x="907644" y="881900"/>
            <a:ext cx="279900" cy="279900"/>
          </a:xfrm>
          <a:prstGeom prst="star4">
            <a:avLst>
              <a:gd name="adj" fmla="val 12500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Google Shape;797;p54"/>
          <p:cNvSpPr txBox="1">
            <a:spLocks noGrp="1"/>
          </p:cNvSpPr>
          <p:nvPr>
            <p:ph type="ctrTitle"/>
          </p:nvPr>
        </p:nvSpPr>
        <p:spPr>
          <a:xfrm>
            <a:off x="2121751" y="422593"/>
            <a:ext cx="4769700" cy="99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Merci!</a:t>
            </a:r>
            <a:endParaRPr dirty="0"/>
          </a:p>
        </p:txBody>
      </p:sp>
      <p:pic>
        <p:nvPicPr>
          <p:cNvPr id="1026" name="Picture 2" descr="Édith Piaf - Songs, Movies &amp; Death - Biography">
            <a:extLst>
              <a:ext uri="{FF2B5EF4-FFF2-40B4-BE49-F238E27FC236}">
                <a16:creationId xmlns:a16="http://schemas.microsoft.com/office/drawing/2014/main" id="{8574D398-5151-B06F-F6EB-CEF97A57E4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1027" y="1593316"/>
            <a:ext cx="4421946" cy="2852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1"/>
          <p:cNvSpPr txBox="1">
            <a:spLocks noGrp="1"/>
          </p:cNvSpPr>
          <p:nvPr>
            <p:ph type="title"/>
          </p:nvPr>
        </p:nvSpPr>
        <p:spPr>
          <a:xfrm>
            <a:off x="720000" y="2612920"/>
            <a:ext cx="7704000" cy="47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r>
              <a:rPr lang="en"/>
              <a:t>Qui est Piaf? </a:t>
            </a:r>
            <a:endParaRPr/>
          </a:p>
        </p:txBody>
      </p:sp>
      <p:sp>
        <p:nvSpPr>
          <p:cNvPr id="210" name="Google Shape;210;p31"/>
          <p:cNvSpPr txBox="1">
            <a:spLocks noGrp="1"/>
          </p:cNvSpPr>
          <p:nvPr>
            <p:ph type="title" idx="2"/>
          </p:nvPr>
        </p:nvSpPr>
        <p:spPr>
          <a:xfrm>
            <a:off x="2996550" y="1253162"/>
            <a:ext cx="3150900" cy="104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01.</a:t>
            </a:r>
            <a:endParaRPr/>
          </a:p>
        </p:txBody>
      </p:sp>
      <p:grpSp>
        <p:nvGrpSpPr>
          <p:cNvPr id="212" name="Google Shape;212;p31"/>
          <p:cNvGrpSpPr/>
          <p:nvPr/>
        </p:nvGrpSpPr>
        <p:grpSpPr>
          <a:xfrm>
            <a:off x="2783340" y="2281112"/>
            <a:ext cx="6123825" cy="1822875"/>
            <a:chOff x="2768100" y="2489025"/>
            <a:chExt cx="6123825" cy="1822875"/>
          </a:xfrm>
        </p:grpSpPr>
        <p:cxnSp>
          <p:nvCxnSpPr>
            <p:cNvPr id="213" name="Google Shape;213;p31"/>
            <p:cNvCxnSpPr/>
            <p:nvPr/>
          </p:nvCxnSpPr>
          <p:spPr>
            <a:xfrm rot="10800000">
              <a:off x="3390900" y="4171950"/>
              <a:ext cx="2362200" cy="0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214" name="Google Shape;214;p31"/>
            <p:cNvSpPr/>
            <p:nvPr/>
          </p:nvSpPr>
          <p:spPr>
            <a:xfrm>
              <a:off x="2768100" y="4032000"/>
              <a:ext cx="279900" cy="279900"/>
            </a:xfrm>
            <a:prstGeom prst="star4">
              <a:avLst>
                <a:gd name="adj" fmla="val 12500"/>
              </a:avLst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31"/>
            <p:cNvSpPr/>
            <p:nvPr/>
          </p:nvSpPr>
          <p:spPr>
            <a:xfrm>
              <a:off x="6096000" y="4032000"/>
              <a:ext cx="279900" cy="279900"/>
            </a:xfrm>
            <a:prstGeom prst="star4">
              <a:avLst>
                <a:gd name="adj" fmla="val 12500"/>
              </a:avLst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6" name="Google Shape;216;p31"/>
            <p:cNvGrpSpPr/>
            <p:nvPr/>
          </p:nvGrpSpPr>
          <p:grpSpPr>
            <a:xfrm>
              <a:off x="8275575" y="2489025"/>
              <a:ext cx="616350" cy="165450"/>
              <a:chOff x="4263850" y="3973875"/>
              <a:chExt cx="616350" cy="165450"/>
            </a:xfrm>
          </p:grpSpPr>
          <p:cxnSp>
            <p:nvCxnSpPr>
              <p:cNvPr id="217" name="Google Shape;217;p31"/>
              <p:cNvCxnSpPr/>
              <p:nvPr/>
            </p:nvCxnSpPr>
            <p:spPr>
              <a:xfrm>
                <a:off x="4263850" y="4056525"/>
                <a:ext cx="616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8" name="Google Shape;218;p31"/>
              <p:cNvCxnSpPr/>
              <p:nvPr/>
            </p:nvCxnSpPr>
            <p:spPr>
              <a:xfrm>
                <a:off x="4731700" y="3973875"/>
                <a:ext cx="148500" cy="828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9" name="Google Shape;219;p31"/>
              <p:cNvCxnSpPr/>
              <p:nvPr/>
            </p:nvCxnSpPr>
            <p:spPr>
              <a:xfrm rot="10800000" flipH="1">
                <a:off x="4731700" y="4056525"/>
                <a:ext cx="148500" cy="828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Qui est Piaf?  </a:t>
            </a:r>
            <a:endParaRPr/>
          </a:p>
        </p:txBody>
      </p:sp>
      <p:sp>
        <p:nvSpPr>
          <p:cNvPr id="180" name="Google Shape;180;p29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5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r-BE" sz="2800">
              <a:solidFill>
                <a:schemeClr val="tx1"/>
              </a:solidFill>
              <a:latin typeface="+mj-lt"/>
              <a:ea typeface="Calibri" panose="020F0502020204030204" pitchFamily="34" charset="0"/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BE" sz="2800">
                <a:solidFill>
                  <a:schemeClr val="tx1"/>
                </a:solidFill>
                <a:latin typeface="Darker Grotesque Medium" panose="020B0604020202020204" charset="0"/>
                <a:ea typeface="Calibri" panose="020F0502020204030204" pitchFamily="34" charset="0"/>
              </a:rPr>
              <a:t>Édith Giovanna Gassion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r-BE" sz="2800">
              <a:solidFill>
                <a:schemeClr val="tx1"/>
              </a:solidFill>
              <a:latin typeface="Darker Grotesque Medium" panose="020B0604020202020204" charset="0"/>
              <a:ea typeface="Calibri" panose="020F0502020204030204" pitchFamily="34" charset="0"/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r-BE" sz="2800">
              <a:solidFill>
                <a:schemeClr val="tx1"/>
              </a:solidFill>
              <a:latin typeface="Darker Grotesque Medium" panose="020B0604020202020204" charset="0"/>
              <a:ea typeface="Calibri" panose="020F0502020204030204" pitchFamily="34" charset="0"/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BE" sz="2800">
                <a:solidFill>
                  <a:schemeClr val="tx1"/>
                </a:solidFill>
                <a:latin typeface="Darker Grotesque Medium" panose="020B0604020202020204" charset="0"/>
                <a:ea typeface="Calibri" panose="020F0502020204030204" pitchFamily="34" charset="0"/>
              </a:rPr>
              <a:t>‘La môme Piaf’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BE" sz="2800">
                <a:solidFill>
                  <a:schemeClr val="tx1"/>
                </a:solidFill>
                <a:latin typeface="Darker Grotesque Medium" panose="020B0604020202020204" charset="0"/>
                <a:ea typeface="Calibri" panose="020F0502020204030204" pitchFamily="34" charset="0"/>
              </a:rPr>
              <a:t>‘de </a:t>
            </a:r>
            <a:r>
              <a:rPr lang="fr-BE" sz="2800" err="1">
                <a:solidFill>
                  <a:schemeClr val="tx1"/>
                </a:solidFill>
                <a:latin typeface="Darker Grotesque Medium" panose="020B0604020202020204" charset="0"/>
                <a:ea typeface="Calibri" panose="020F0502020204030204" pitchFamily="34" charset="0"/>
              </a:rPr>
              <a:t>Kleine</a:t>
            </a:r>
            <a:r>
              <a:rPr lang="fr-BE" sz="2800">
                <a:solidFill>
                  <a:schemeClr val="tx1"/>
                </a:solidFill>
                <a:latin typeface="Darker Grotesque Medium" panose="020B0604020202020204" charset="0"/>
                <a:ea typeface="Calibri" panose="020F0502020204030204" pitchFamily="34" charset="0"/>
              </a:rPr>
              <a:t> Mus’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r-BE" sz="2000">
              <a:solidFill>
                <a:schemeClr val="tx1"/>
              </a:solidFill>
              <a:latin typeface="+mj-lt"/>
              <a:ea typeface="Calibri" panose="020F0502020204030204" pitchFamily="34" charset="0"/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nl-BE" sz="2000">
              <a:solidFill>
                <a:schemeClr val="tx1"/>
              </a:solidFill>
              <a:latin typeface="+mn-lt"/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2400"/>
          </a:p>
        </p:txBody>
      </p:sp>
      <p:sp>
        <p:nvSpPr>
          <p:cNvPr id="181" name="Google Shape;181;p29"/>
          <p:cNvSpPr/>
          <p:nvPr/>
        </p:nvSpPr>
        <p:spPr>
          <a:xfrm>
            <a:off x="7968750" y="881900"/>
            <a:ext cx="279900" cy="279900"/>
          </a:xfrm>
          <a:prstGeom prst="star4">
            <a:avLst>
              <a:gd name="adj" fmla="val 12500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26" name="Picture 2" descr="Edith Piaf | Biography &amp; Facts | Britannica">
            <a:extLst>
              <a:ext uri="{FF2B5EF4-FFF2-40B4-BE49-F238E27FC236}">
                <a16:creationId xmlns:a16="http://schemas.microsoft.com/office/drawing/2014/main" id="{27C8BC7C-20A3-223B-ECA7-F52D514F25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999" y="1290966"/>
            <a:ext cx="2610751" cy="318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38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Project timeline</a:t>
            </a:r>
            <a:endParaRPr/>
          </a:p>
        </p:txBody>
      </p:sp>
      <p:cxnSp>
        <p:nvCxnSpPr>
          <p:cNvPr id="379" name="Google Shape;379;p38"/>
          <p:cNvCxnSpPr>
            <a:cxnSpLocks/>
          </p:cNvCxnSpPr>
          <p:nvPr/>
        </p:nvCxnSpPr>
        <p:spPr>
          <a:xfrm flipH="1">
            <a:off x="-73152" y="3000279"/>
            <a:ext cx="1127501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80" name="Google Shape;380;p38"/>
          <p:cNvSpPr/>
          <p:nvPr/>
        </p:nvSpPr>
        <p:spPr>
          <a:xfrm>
            <a:off x="760421" y="2659513"/>
            <a:ext cx="1042805" cy="6669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fr-BE" sz="2000" b="1">
                <a:solidFill>
                  <a:srgbClr val="202122"/>
                </a:solidFill>
                <a:effectLst/>
                <a:latin typeface="Merriweather" panose="00000500000000000000" pitchFamily="2" charset="0"/>
                <a:ea typeface="Calibri" panose="020F0502020204030204" pitchFamily="34" charset="0"/>
              </a:rPr>
              <a:t>1915</a:t>
            </a:r>
          </a:p>
        </p:txBody>
      </p:sp>
      <p:cxnSp>
        <p:nvCxnSpPr>
          <p:cNvPr id="381" name="Google Shape;381;p38"/>
          <p:cNvCxnSpPr>
            <a:cxnSpLocks/>
            <a:stCxn id="380" idx="0"/>
          </p:cNvCxnSpPr>
          <p:nvPr/>
        </p:nvCxnSpPr>
        <p:spPr>
          <a:xfrm flipH="1" flipV="1">
            <a:off x="1156985" y="2227905"/>
            <a:ext cx="124839" cy="43160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83" name="Google Shape;383;p38"/>
          <p:cNvSpPr txBox="1"/>
          <p:nvPr/>
        </p:nvSpPr>
        <p:spPr>
          <a:xfrm>
            <a:off x="469060" y="1836444"/>
            <a:ext cx="1841700" cy="3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191919"/>
                </a:solidFill>
                <a:latin typeface="Merriweather"/>
                <a:ea typeface="Merriweather"/>
                <a:cs typeface="Merriweather"/>
                <a:sym typeface="Merriweather"/>
              </a:rPr>
              <a:t>Née</a:t>
            </a:r>
            <a:endParaRPr sz="1600" b="1">
              <a:solidFill>
                <a:srgbClr val="191919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384" name="Google Shape;384;p38"/>
          <p:cNvSpPr/>
          <p:nvPr/>
        </p:nvSpPr>
        <p:spPr>
          <a:xfrm>
            <a:off x="2908424" y="2666829"/>
            <a:ext cx="909900" cy="6669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latin typeface="Merriweather"/>
                <a:ea typeface="Merriweather"/>
                <a:cs typeface="Merriweather"/>
                <a:sym typeface="Merriweather"/>
              </a:rPr>
              <a:t>17</a:t>
            </a:r>
            <a:endParaRPr sz="2000" b="1">
              <a:latin typeface="Merriweather"/>
              <a:ea typeface="Merriweather"/>
              <a:cs typeface="Merriweather"/>
              <a:sym typeface="Merriweather"/>
            </a:endParaRPr>
          </a:p>
        </p:txBody>
      </p:sp>
      <p:cxnSp>
        <p:nvCxnSpPr>
          <p:cNvPr id="385" name="Google Shape;385;p38"/>
          <p:cNvCxnSpPr>
            <a:stCxn id="384" idx="2"/>
            <a:endCxn id="386" idx="0"/>
          </p:cNvCxnSpPr>
          <p:nvPr/>
        </p:nvCxnSpPr>
        <p:spPr>
          <a:xfrm flipH="1">
            <a:off x="3239978" y="3333729"/>
            <a:ext cx="123396" cy="34775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86" name="Google Shape;386;p38"/>
          <p:cNvSpPr txBox="1"/>
          <p:nvPr/>
        </p:nvSpPr>
        <p:spPr>
          <a:xfrm>
            <a:off x="2319128" y="3681485"/>
            <a:ext cx="1841700" cy="3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BE" sz="1600" b="1">
                <a:solidFill>
                  <a:srgbClr val="191919"/>
                </a:solidFill>
                <a:latin typeface="Merriweather"/>
                <a:ea typeface="Merriweather"/>
                <a:cs typeface="Merriweather"/>
                <a:sym typeface="Merriweather"/>
              </a:rPr>
              <a:t>E</a:t>
            </a:r>
            <a:r>
              <a:rPr lang="en" sz="1600" b="1">
                <a:solidFill>
                  <a:srgbClr val="191919"/>
                </a:solidFill>
                <a:latin typeface="Merriweather"/>
                <a:ea typeface="Merriweather"/>
                <a:cs typeface="Merriweather"/>
                <a:sym typeface="Merriweather"/>
              </a:rPr>
              <a:t>nfant </a:t>
            </a:r>
            <a:endParaRPr sz="1600" b="1">
              <a:solidFill>
                <a:srgbClr val="191919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388" name="Google Shape;388;p38"/>
          <p:cNvSpPr/>
          <p:nvPr/>
        </p:nvSpPr>
        <p:spPr>
          <a:xfrm>
            <a:off x="4217869" y="2666829"/>
            <a:ext cx="909900" cy="6669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latin typeface="Merriweather"/>
                <a:ea typeface="Merriweather"/>
                <a:cs typeface="Merriweather"/>
                <a:sym typeface="Merriweather"/>
              </a:rPr>
              <a:t>20</a:t>
            </a:r>
            <a:endParaRPr sz="2000" b="1">
              <a:latin typeface="Merriweather"/>
              <a:ea typeface="Merriweather"/>
              <a:cs typeface="Merriweather"/>
              <a:sym typeface="Merriweather"/>
            </a:endParaRPr>
          </a:p>
        </p:txBody>
      </p:sp>
      <p:cxnSp>
        <p:nvCxnSpPr>
          <p:cNvPr id="389" name="Google Shape;389;p38"/>
          <p:cNvCxnSpPr>
            <a:cxnSpLocks/>
            <a:stCxn id="388" idx="0"/>
          </p:cNvCxnSpPr>
          <p:nvPr/>
        </p:nvCxnSpPr>
        <p:spPr>
          <a:xfrm rot="10800000">
            <a:off x="4672819" y="2235129"/>
            <a:ext cx="0" cy="431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91" name="Google Shape;391;p38"/>
          <p:cNvSpPr txBox="1"/>
          <p:nvPr/>
        </p:nvSpPr>
        <p:spPr>
          <a:xfrm>
            <a:off x="3748818" y="1787723"/>
            <a:ext cx="1841700" cy="3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BE" sz="1600" b="1">
                <a:solidFill>
                  <a:srgbClr val="191919"/>
                </a:solidFill>
                <a:latin typeface="Merriweather"/>
                <a:ea typeface="Merriweather"/>
                <a:cs typeface="Merriweather"/>
                <a:sym typeface="Merriweather"/>
              </a:rPr>
              <a:t>P</a:t>
            </a:r>
            <a:r>
              <a:rPr lang="en" sz="1600" b="1">
                <a:solidFill>
                  <a:srgbClr val="191919"/>
                </a:solidFill>
                <a:latin typeface="Merriweather"/>
                <a:ea typeface="Merriweather"/>
                <a:cs typeface="Merriweather"/>
                <a:sym typeface="Merriweather"/>
              </a:rPr>
              <a:t>odium </a:t>
            </a:r>
            <a:endParaRPr sz="1600" b="1">
              <a:solidFill>
                <a:srgbClr val="191919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cxnSp>
        <p:nvCxnSpPr>
          <p:cNvPr id="392" name="Google Shape;392;p38"/>
          <p:cNvCxnSpPr>
            <a:cxnSpLocks/>
          </p:cNvCxnSpPr>
          <p:nvPr/>
        </p:nvCxnSpPr>
        <p:spPr>
          <a:xfrm flipV="1">
            <a:off x="7594718" y="2235129"/>
            <a:ext cx="0" cy="37542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94" name="Google Shape;394;p38"/>
          <p:cNvSpPr txBox="1"/>
          <p:nvPr/>
        </p:nvSpPr>
        <p:spPr>
          <a:xfrm>
            <a:off x="6378493" y="1768466"/>
            <a:ext cx="1841700" cy="3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BE" sz="1600" b="1">
                <a:solidFill>
                  <a:srgbClr val="191919"/>
                </a:solidFill>
                <a:latin typeface="Merriweather"/>
                <a:ea typeface="Merriweather"/>
                <a:cs typeface="Merriweather"/>
                <a:sym typeface="Merriweather"/>
              </a:rPr>
              <a:t>M</a:t>
            </a:r>
            <a:r>
              <a:rPr lang="en" sz="1600" b="1">
                <a:solidFill>
                  <a:srgbClr val="191919"/>
                </a:solidFill>
                <a:latin typeface="Merriweather"/>
                <a:ea typeface="Merriweather"/>
                <a:cs typeface="Merriweather"/>
                <a:sym typeface="Merriweather"/>
              </a:rPr>
              <a:t>orte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191919"/>
                </a:solidFill>
                <a:latin typeface="Merriweather"/>
                <a:ea typeface="Merriweather"/>
                <a:cs typeface="Merriweather"/>
                <a:sym typeface="Merriweather"/>
              </a:rPr>
              <a:t>10 octobre 1963</a:t>
            </a:r>
            <a:endParaRPr sz="1600">
              <a:solidFill>
                <a:srgbClr val="191919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396" name="Google Shape;396;p38"/>
          <p:cNvSpPr/>
          <p:nvPr/>
        </p:nvSpPr>
        <p:spPr>
          <a:xfrm flipH="1">
            <a:off x="907644" y="881900"/>
            <a:ext cx="279900" cy="279900"/>
          </a:xfrm>
          <a:prstGeom prst="star4">
            <a:avLst>
              <a:gd name="adj" fmla="val 12500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97" name="Google Shape;397;p38"/>
          <p:cNvCxnSpPr>
            <a:cxnSpLocks/>
            <a:stCxn id="380" idx="3"/>
            <a:endCxn id="384" idx="1"/>
          </p:cNvCxnSpPr>
          <p:nvPr/>
        </p:nvCxnSpPr>
        <p:spPr>
          <a:xfrm>
            <a:off x="1803226" y="2992963"/>
            <a:ext cx="1105198" cy="731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98" name="Google Shape;398;p38"/>
          <p:cNvCxnSpPr>
            <a:stCxn id="384" idx="3"/>
            <a:endCxn id="388" idx="1"/>
          </p:cNvCxnSpPr>
          <p:nvPr/>
        </p:nvCxnSpPr>
        <p:spPr>
          <a:xfrm>
            <a:off x="3818324" y="3000279"/>
            <a:ext cx="399545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99" name="Google Shape;399;p38"/>
          <p:cNvCxnSpPr>
            <a:cxnSpLocks/>
            <a:stCxn id="388" idx="3"/>
          </p:cNvCxnSpPr>
          <p:nvPr/>
        </p:nvCxnSpPr>
        <p:spPr>
          <a:xfrm>
            <a:off x="5127769" y="3000279"/>
            <a:ext cx="2712898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00" name="Google Shape;400;p38"/>
          <p:cNvCxnSpPr>
            <a:cxnSpLocks/>
          </p:cNvCxnSpPr>
          <p:nvPr/>
        </p:nvCxnSpPr>
        <p:spPr>
          <a:xfrm flipH="1">
            <a:off x="8005373" y="3000279"/>
            <a:ext cx="1255743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" name="Google Shape;393;p38">
            <a:extLst>
              <a:ext uri="{FF2B5EF4-FFF2-40B4-BE49-F238E27FC236}">
                <a16:creationId xmlns:a16="http://schemas.microsoft.com/office/drawing/2014/main" id="{A28AF8AE-97E0-972E-396E-F46D1568F673}"/>
              </a:ext>
            </a:extLst>
          </p:cNvPr>
          <p:cNvSpPr/>
          <p:nvPr/>
        </p:nvSpPr>
        <p:spPr>
          <a:xfrm>
            <a:off x="6119122" y="2666829"/>
            <a:ext cx="1190366" cy="6669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latin typeface="Merriweather"/>
                <a:ea typeface="Merriweather"/>
                <a:cs typeface="Merriweather"/>
                <a:sym typeface="Merriweather"/>
              </a:rPr>
              <a:t>…-47</a:t>
            </a:r>
            <a:endParaRPr sz="2000" b="1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7" name="Google Shape;388;p38">
            <a:extLst>
              <a:ext uri="{FF2B5EF4-FFF2-40B4-BE49-F238E27FC236}">
                <a16:creationId xmlns:a16="http://schemas.microsoft.com/office/drawing/2014/main" id="{7702650A-4FE7-C7A0-A0AD-65BF0C7B4836}"/>
              </a:ext>
            </a:extLst>
          </p:cNvPr>
          <p:cNvSpPr/>
          <p:nvPr/>
        </p:nvSpPr>
        <p:spPr>
          <a:xfrm>
            <a:off x="7775376" y="2610551"/>
            <a:ext cx="909900" cy="6669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latin typeface="Merriweather"/>
                <a:ea typeface="Merriweather"/>
                <a:cs typeface="Merriweather"/>
                <a:sym typeface="Merriweather"/>
              </a:rPr>
              <a:t>47</a:t>
            </a:r>
            <a:endParaRPr sz="2000" b="1">
              <a:latin typeface="Merriweather"/>
              <a:ea typeface="Merriweather"/>
              <a:cs typeface="Merriweather"/>
              <a:sym typeface="Merriweather"/>
            </a:endParaRPr>
          </a:p>
        </p:txBody>
      </p:sp>
      <p:cxnSp>
        <p:nvCxnSpPr>
          <p:cNvPr id="19" name="Google Shape;392;p38">
            <a:extLst>
              <a:ext uri="{FF2B5EF4-FFF2-40B4-BE49-F238E27FC236}">
                <a16:creationId xmlns:a16="http://schemas.microsoft.com/office/drawing/2014/main" id="{5AB4C094-84A3-D166-9115-BB3EDF9FA8EA}"/>
              </a:ext>
            </a:extLst>
          </p:cNvPr>
          <p:cNvCxnSpPr>
            <a:cxnSpLocks/>
          </p:cNvCxnSpPr>
          <p:nvPr/>
        </p:nvCxnSpPr>
        <p:spPr>
          <a:xfrm>
            <a:off x="6714305" y="3333729"/>
            <a:ext cx="0" cy="34775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3" name="Google Shape;391;p38">
            <a:extLst>
              <a:ext uri="{FF2B5EF4-FFF2-40B4-BE49-F238E27FC236}">
                <a16:creationId xmlns:a16="http://schemas.microsoft.com/office/drawing/2014/main" id="{11E90F75-1E67-6607-D396-242EF4BE4112}"/>
              </a:ext>
            </a:extLst>
          </p:cNvPr>
          <p:cNvSpPr txBox="1"/>
          <p:nvPr/>
        </p:nvSpPr>
        <p:spPr>
          <a:xfrm>
            <a:off x="5793455" y="3757958"/>
            <a:ext cx="1841700" cy="3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BE" sz="1600" b="1" dirty="0" err="1">
                <a:solidFill>
                  <a:srgbClr val="191919"/>
                </a:solidFill>
                <a:latin typeface="Merriweather"/>
                <a:ea typeface="Merriweather"/>
                <a:cs typeface="Merriweather"/>
                <a:sym typeface="Merriweather"/>
              </a:rPr>
              <a:t>Popularité</a:t>
            </a:r>
            <a:endParaRPr sz="1600" b="1" dirty="0">
              <a:solidFill>
                <a:srgbClr val="191919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1"/>
          <p:cNvSpPr txBox="1">
            <a:spLocks noGrp="1"/>
          </p:cNvSpPr>
          <p:nvPr>
            <p:ph type="title"/>
          </p:nvPr>
        </p:nvSpPr>
        <p:spPr>
          <a:xfrm>
            <a:off x="720000" y="2612920"/>
            <a:ext cx="7704000" cy="47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r>
              <a:rPr lang="nl-BE"/>
              <a:t>La </a:t>
            </a:r>
            <a:r>
              <a:rPr lang="nl-BE" err="1"/>
              <a:t>vie</a:t>
            </a:r>
            <a:r>
              <a:rPr lang="nl-BE"/>
              <a:t> en Rose </a:t>
            </a:r>
            <a:endParaRPr/>
          </a:p>
        </p:txBody>
      </p:sp>
      <p:sp>
        <p:nvSpPr>
          <p:cNvPr id="210" name="Google Shape;210;p31"/>
          <p:cNvSpPr txBox="1">
            <a:spLocks noGrp="1"/>
          </p:cNvSpPr>
          <p:nvPr>
            <p:ph type="title" idx="2"/>
          </p:nvPr>
        </p:nvSpPr>
        <p:spPr>
          <a:xfrm>
            <a:off x="2996550" y="1253162"/>
            <a:ext cx="3150900" cy="104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02.</a:t>
            </a:r>
            <a:endParaRPr/>
          </a:p>
        </p:txBody>
      </p:sp>
      <p:grpSp>
        <p:nvGrpSpPr>
          <p:cNvPr id="212" name="Google Shape;212;p31"/>
          <p:cNvGrpSpPr/>
          <p:nvPr/>
        </p:nvGrpSpPr>
        <p:grpSpPr>
          <a:xfrm>
            <a:off x="2783340" y="2281112"/>
            <a:ext cx="6123825" cy="1822875"/>
            <a:chOff x="2768100" y="2489025"/>
            <a:chExt cx="6123825" cy="1822875"/>
          </a:xfrm>
        </p:grpSpPr>
        <p:cxnSp>
          <p:nvCxnSpPr>
            <p:cNvPr id="213" name="Google Shape;213;p31"/>
            <p:cNvCxnSpPr/>
            <p:nvPr/>
          </p:nvCxnSpPr>
          <p:spPr>
            <a:xfrm rot="10800000">
              <a:off x="3390900" y="4171950"/>
              <a:ext cx="2362200" cy="0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214" name="Google Shape;214;p31"/>
            <p:cNvSpPr/>
            <p:nvPr/>
          </p:nvSpPr>
          <p:spPr>
            <a:xfrm>
              <a:off x="2768100" y="4032000"/>
              <a:ext cx="279900" cy="279900"/>
            </a:xfrm>
            <a:prstGeom prst="star4">
              <a:avLst>
                <a:gd name="adj" fmla="val 12500"/>
              </a:avLst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31"/>
            <p:cNvSpPr/>
            <p:nvPr/>
          </p:nvSpPr>
          <p:spPr>
            <a:xfrm>
              <a:off x="6096000" y="4032000"/>
              <a:ext cx="279900" cy="279900"/>
            </a:xfrm>
            <a:prstGeom prst="star4">
              <a:avLst>
                <a:gd name="adj" fmla="val 12500"/>
              </a:avLst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6" name="Google Shape;216;p31"/>
            <p:cNvGrpSpPr/>
            <p:nvPr/>
          </p:nvGrpSpPr>
          <p:grpSpPr>
            <a:xfrm>
              <a:off x="8275575" y="2489025"/>
              <a:ext cx="616350" cy="165450"/>
              <a:chOff x="4263850" y="3973875"/>
              <a:chExt cx="616350" cy="165450"/>
            </a:xfrm>
          </p:grpSpPr>
          <p:cxnSp>
            <p:nvCxnSpPr>
              <p:cNvPr id="217" name="Google Shape;217;p31"/>
              <p:cNvCxnSpPr/>
              <p:nvPr/>
            </p:nvCxnSpPr>
            <p:spPr>
              <a:xfrm>
                <a:off x="4263850" y="4056525"/>
                <a:ext cx="616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8" name="Google Shape;218;p31"/>
              <p:cNvCxnSpPr/>
              <p:nvPr/>
            </p:nvCxnSpPr>
            <p:spPr>
              <a:xfrm>
                <a:off x="4731700" y="3973875"/>
                <a:ext cx="148500" cy="828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9" name="Google Shape;219;p31"/>
              <p:cNvCxnSpPr/>
              <p:nvPr/>
            </p:nvCxnSpPr>
            <p:spPr>
              <a:xfrm rot="10800000" flipH="1">
                <a:off x="4731700" y="4056525"/>
                <a:ext cx="148500" cy="828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</p:spTree>
    <p:extLst>
      <p:ext uri="{BB962C8B-B14F-4D97-AF65-F5344CB8AC3E}">
        <p14:creationId xmlns:p14="http://schemas.microsoft.com/office/powerpoint/2010/main" val="202407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 Vie en Rose </a:t>
            </a:r>
            <a:endParaRPr/>
          </a:p>
        </p:txBody>
      </p:sp>
      <p:sp>
        <p:nvSpPr>
          <p:cNvPr id="180" name="Google Shape;180;p29"/>
          <p:cNvSpPr txBox="1">
            <a:spLocks noGrp="1"/>
          </p:cNvSpPr>
          <p:nvPr>
            <p:ph type="body" idx="1"/>
          </p:nvPr>
        </p:nvSpPr>
        <p:spPr>
          <a:xfrm>
            <a:off x="719999" y="1161800"/>
            <a:ext cx="5468659" cy="16984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BE" sz="20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‘</a:t>
            </a:r>
            <a:r>
              <a:rPr lang="fr-BE" sz="2000" dirty="0">
                <a:solidFill>
                  <a:srgbClr val="202122"/>
                </a:solidFill>
                <a:effectLst/>
                <a:latin typeface="Darker Grotesque Medium" panose="020B0604020202020204" charset="0"/>
                <a:ea typeface="Calibri" panose="020F0502020204030204" pitchFamily="34" charset="0"/>
              </a:rPr>
              <a:t>Non, je ne regrette rien’, ‘La Vie en rose’ et ‘Milord’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BE" sz="2000" dirty="0">
                <a:solidFill>
                  <a:srgbClr val="202122"/>
                </a:solidFill>
                <a:latin typeface="Darker Grotesque Medium" panose="020B0604020202020204" charset="0"/>
                <a:ea typeface="Calibri" panose="020F0502020204030204" pitchFamily="34" charset="0"/>
              </a:rPr>
              <a:t>Seconde guerre mondiale 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BE" sz="2000" dirty="0">
                <a:solidFill>
                  <a:srgbClr val="202122"/>
                </a:solidFill>
                <a:effectLst/>
                <a:latin typeface="Darker Grotesque Medium" panose="020B0604020202020204" charset="0"/>
                <a:ea typeface="Calibri" panose="020F0502020204030204" pitchFamily="34" charset="0"/>
              </a:rPr>
              <a:t>Documentaire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BE" sz="2000" dirty="0">
                <a:solidFill>
                  <a:srgbClr val="202122"/>
                </a:solidFill>
                <a:latin typeface="Darker Grotesque Medium" panose="020B0604020202020204" charset="0"/>
                <a:ea typeface="Calibri" panose="020F0502020204030204" pitchFamily="34" charset="0"/>
              </a:rPr>
              <a:t>Paroles et mélodie 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BE" sz="2000" dirty="0">
                <a:solidFill>
                  <a:srgbClr val="202122"/>
                </a:solidFill>
                <a:effectLst/>
                <a:latin typeface="Darker Grotesque Medium" panose="020B0604020202020204" charset="0"/>
                <a:ea typeface="Calibri" panose="020F0502020204030204" pitchFamily="34" charset="0"/>
              </a:rPr>
              <a:t>Louis </a:t>
            </a:r>
            <a:r>
              <a:rPr lang="fr-BE" sz="2000" dirty="0" err="1">
                <a:solidFill>
                  <a:srgbClr val="202122"/>
                </a:solidFill>
                <a:latin typeface="Darker Grotesque Medium" panose="020B0604020202020204" charset="0"/>
                <a:ea typeface="Calibri" panose="020F0502020204030204" pitchFamily="34" charset="0"/>
              </a:rPr>
              <a:t>Gugliemi</a:t>
            </a:r>
            <a:r>
              <a:rPr lang="fr-BE" sz="2000" dirty="0">
                <a:solidFill>
                  <a:srgbClr val="202122"/>
                </a:solidFill>
                <a:latin typeface="Darker Grotesque Medium" panose="020B0604020202020204" charset="0"/>
                <a:ea typeface="Calibri" panose="020F0502020204030204" pitchFamily="34" charset="0"/>
              </a:rPr>
              <a:t> </a:t>
            </a:r>
            <a:endParaRPr lang="fr-BE" sz="2000" dirty="0">
              <a:solidFill>
                <a:srgbClr val="202122"/>
              </a:solidFill>
              <a:effectLst/>
              <a:latin typeface="Darker Grotesque Medium" panose="020B0604020202020204" charset="0"/>
              <a:ea typeface="Calibri" panose="020F0502020204030204" pitchFamily="34" charset="0"/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r-BE" sz="2000" dirty="0">
              <a:solidFill>
                <a:schemeClr val="tx1"/>
              </a:solidFill>
              <a:latin typeface="+mj-lt"/>
              <a:ea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nl-BE" sz="2000" dirty="0">
              <a:solidFill>
                <a:schemeClr val="tx1"/>
              </a:solidFill>
              <a:latin typeface="+mn-lt"/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2400" dirty="0"/>
          </a:p>
        </p:txBody>
      </p:sp>
      <p:sp>
        <p:nvSpPr>
          <p:cNvPr id="181" name="Google Shape;181;p29"/>
          <p:cNvSpPr/>
          <p:nvPr/>
        </p:nvSpPr>
        <p:spPr>
          <a:xfrm>
            <a:off x="7968750" y="881900"/>
            <a:ext cx="279900" cy="279900"/>
          </a:xfrm>
          <a:prstGeom prst="star4">
            <a:avLst>
              <a:gd name="adj" fmla="val 12500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BD712F3C-90E0-B18E-59E9-D06FE762E3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8658" y="1310343"/>
            <a:ext cx="2168758" cy="309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592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3"/>
          <p:cNvSpPr/>
          <p:nvPr/>
        </p:nvSpPr>
        <p:spPr>
          <a:xfrm>
            <a:off x="978036" y="268398"/>
            <a:ext cx="872400" cy="872400"/>
          </a:xfrm>
          <a:prstGeom prst="star4">
            <a:avLst>
              <a:gd name="adj" fmla="val 16114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270;p33"/>
          <p:cNvSpPr txBox="1">
            <a:spLocks noGrp="1"/>
          </p:cNvSpPr>
          <p:nvPr>
            <p:ph type="title"/>
          </p:nvPr>
        </p:nvSpPr>
        <p:spPr>
          <a:xfrm>
            <a:off x="1782300" y="568098"/>
            <a:ext cx="55794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BE"/>
              <a:t>P</a:t>
            </a:r>
            <a:r>
              <a:rPr lang="en"/>
              <a:t>aroles </a:t>
            </a:r>
            <a:endParaRPr/>
          </a:p>
        </p:txBody>
      </p:sp>
      <p:sp>
        <p:nvSpPr>
          <p:cNvPr id="275" name="Google Shape;275;p33"/>
          <p:cNvSpPr txBox="1">
            <a:spLocks noGrp="1"/>
          </p:cNvSpPr>
          <p:nvPr>
            <p:ph type="subTitle" idx="1"/>
          </p:nvPr>
        </p:nvSpPr>
        <p:spPr>
          <a:xfrm>
            <a:off x="1072852" y="2107903"/>
            <a:ext cx="3231134" cy="126855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Des yeux qui font </a:t>
            </a:r>
            <a:r>
              <a:rPr lang="fr-FR" u="sng" dirty="0"/>
              <a:t>baisser</a:t>
            </a:r>
            <a:r>
              <a:rPr lang="fr-FR" dirty="0"/>
              <a:t> les miens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Un rire qui se perd sur sa bouche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Voilà le portrait </a:t>
            </a:r>
            <a:r>
              <a:rPr lang="fr-FR" u="sng" dirty="0"/>
              <a:t>sans retouches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De </a:t>
            </a:r>
            <a:r>
              <a:rPr lang="fr-FR" u="sng" dirty="0"/>
              <a:t>l'homme auquel j'appartiens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fr-FR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Quand il me prend dans ses bras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Il me parle </a:t>
            </a:r>
            <a:r>
              <a:rPr lang="fr-FR" u="sng" dirty="0"/>
              <a:t>tout bas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Je vois la vie en rose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fr-FR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Il me dit des mots d'amour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Des mots de tous les jours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Et ça me fait quelque chose</a:t>
            </a:r>
            <a:endParaRPr lang="nl-BE" dirty="0"/>
          </a:p>
        </p:txBody>
      </p:sp>
      <p:sp>
        <p:nvSpPr>
          <p:cNvPr id="4" name="Google Shape;275;p33">
            <a:extLst>
              <a:ext uri="{FF2B5EF4-FFF2-40B4-BE49-F238E27FC236}">
                <a16:creationId xmlns:a16="http://schemas.microsoft.com/office/drawing/2014/main" id="{592256A6-B4AF-076B-70DC-316363788222}"/>
              </a:ext>
            </a:extLst>
          </p:cNvPr>
          <p:cNvSpPr txBox="1">
            <a:spLocks/>
          </p:cNvSpPr>
          <p:nvPr/>
        </p:nvSpPr>
        <p:spPr>
          <a:xfrm>
            <a:off x="4572000" y="799268"/>
            <a:ext cx="4150790" cy="2903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None/>
              <a:defRPr sz="1800" b="0" i="0" u="none" strike="noStrike" cap="none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None/>
              <a:defRPr sz="1400" b="0" i="0" u="none" strike="noStrike" cap="none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None/>
              <a:defRPr sz="1400" b="0" i="0" u="none" strike="noStrike" cap="none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None/>
              <a:defRPr sz="1400" b="0" i="0" u="none" strike="noStrike" cap="none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None/>
              <a:defRPr sz="1400" b="0" i="0" u="none" strike="noStrike" cap="none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None/>
              <a:defRPr sz="1400" b="0" i="0" u="none" strike="noStrike" cap="none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None/>
              <a:defRPr sz="1400" b="0" i="0" u="none" strike="noStrike" cap="none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None/>
              <a:defRPr sz="1400" b="0" i="0" u="none" strike="noStrike" cap="none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None/>
              <a:defRPr sz="1400" b="0" i="0" u="none" strike="noStrike" cap="none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9pPr>
          </a:lstStyle>
          <a:p>
            <a:pPr marL="0" indent="0" algn="l"/>
            <a:r>
              <a:rPr lang="fr-FR" sz="1600" u="sng"/>
              <a:t>Baisser</a:t>
            </a:r>
            <a:r>
              <a:rPr lang="fr-FR" sz="1600"/>
              <a:t>: </a:t>
            </a:r>
            <a:r>
              <a:rPr lang="fr-FR" sz="1600" err="1"/>
              <a:t>verlagen</a:t>
            </a:r>
            <a:r>
              <a:rPr lang="fr-FR" sz="1600"/>
              <a:t> </a:t>
            </a:r>
          </a:p>
          <a:p>
            <a:pPr marL="0" indent="0" algn="l"/>
            <a:endParaRPr lang="fr-FR" sz="1600"/>
          </a:p>
          <a:p>
            <a:pPr marL="0" indent="0" algn="l"/>
            <a:r>
              <a:rPr lang="fr-FR" sz="1600" u="sng"/>
              <a:t>Sans retouches</a:t>
            </a:r>
            <a:r>
              <a:rPr lang="fr-FR" sz="1600"/>
              <a:t>: </a:t>
            </a:r>
            <a:r>
              <a:rPr lang="fr-FR" sz="1600" err="1"/>
              <a:t>zonder</a:t>
            </a:r>
            <a:r>
              <a:rPr lang="fr-FR" sz="1600"/>
              <a:t> </a:t>
            </a:r>
            <a:r>
              <a:rPr lang="fr-FR" sz="1600" err="1"/>
              <a:t>bewerkingen</a:t>
            </a:r>
            <a:r>
              <a:rPr lang="fr-FR" sz="1600"/>
              <a:t>, in </a:t>
            </a:r>
            <a:r>
              <a:rPr lang="fr-FR" sz="1600" err="1"/>
              <a:t>zijn</a:t>
            </a:r>
            <a:r>
              <a:rPr lang="fr-FR" sz="1600"/>
              <a:t> pure </a:t>
            </a:r>
            <a:r>
              <a:rPr lang="fr-FR" sz="1600" err="1"/>
              <a:t>vorm</a:t>
            </a:r>
            <a:r>
              <a:rPr lang="fr-FR" sz="1600"/>
              <a:t> </a:t>
            </a:r>
          </a:p>
          <a:p>
            <a:pPr marL="0" indent="0" algn="l"/>
            <a:r>
              <a:rPr lang="fr-FR" sz="1600"/>
              <a:t> </a:t>
            </a:r>
            <a:r>
              <a:rPr lang="fr-FR" sz="1600" u="sng"/>
              <a:t>l'homme auquel j'appartiens:</a:t>
            </a:r>
            <a:r>
              <a:rPr lang="fr-FR" sz="1600"/>
              <a:t> de man </a:t>
            </a:r>
            <a:r>
              <a:rPr lang="fr-FR" sz="1600" err="1"/>
              <a:t>waartoe</a:t>
            </a:r>
            <a:r>
              <a:rPr lang="fr-FR" sz="1600"/>
              <a:t> ik </a:t>
            </a:r>
            <a:r>
              <a:rPr lang="fr-FR" sz="1600" err="1"/>
              <a:t>behoor</a:t>
            </a:r>
            <a:endParaRPr lang="fr-FR" sz="1600"/>
          </a:p>
          <a:p>
            <a:pPr marL="0" indent="0" algn="l"/>
            <a:endParaRPr lang="fr-FR" sz="1600"/>
          </a:p>
          <a:p>
            <a:pPr marL="0" indent="0" algn="l"/>
            <a:r>
              <a:rPr lang="fr-FR" sz="1600" u="sng"/>
              <a:t>Tout bas</a:t>
            </a:r>
            <a:r>
              <a:rPr lang="fr-FR" sz="1600"/>
              <a:t>: met </a:t>
            </a:r>
            <a:r>
              <a:rPr lang="fr-FR" sz="1600" err="1"/>
              <a:t>lage</a:t>
            </a:r>
            <a:r>
              <a:rPr lang="fr-FR" sz="1600"/>
              <a:t> stem</a:t>
            </a:r>
          </a:p>
          <a:p>
            <a:pPr marL="0" indent="0"/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1"/>
          <p:cNvSpPr txBox="1">
            <a:spLocks noGrp="1"/>
          </p:cNvSpPr>
          <p:nvPr>
            <p:ph type="title"/>
          </p:nvPr>
        </p:nvSpPr>
        <p:spPr>
          <a:xfrm>
            <a:off x="720000" y="2612920"/>
            <a:ext cx="7704000" cy="47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r>
              <a:rPr lang="fr-FR" dirty="0"/>
              <a:t>Pourquoi</a:t>
            </a:r>
            <a:r>
              <a:rPr lang="nl-BE" dirty="0"/>
              <a:t>? </a:t>
            </a:r>
            <a:endParaRPr dirty="0"/>
          </a:p>
        </p:txBody>
      </p:sp>
      <p:sp>
        <p:nvSpPr>
          <p:cNvPr id="210" name="Google Shape;210;p31"/>
          <p:cNvSpPr txBox="1">
            <a:spLocks noGrp="1"/>
          </p:cNvSpPr>
          <p:nvPr>
            <p:ph type="title" idx="2"/>
          </p:nvPr>
        </p:nvSpPr>
        <p:spPr>
          <a:xfrm>
            <a:off x="2996550" y="1253162"/>
            <a:ext cx="3150900" cy="104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03.</a:t>
            </a:r>
            <a:endParaRPr dirty="0"/>
          </a:p>
        </p:txBody>
      </p:sp>
      <p:grpSp>
        <p:nvGrpSpPr>
          <p:cNvPr id="212" name="Google Shape;212;p31"/>
          <p:cNvGrpSpPr/>
          <p:nvPr/>
        </p:nvGrpSpPr>
        <p:grpSpPr>
          <a:xfrm>
            <a:off x="2783340" y="2281112"/>
            <a:ext cx="6123825" cy="1822875"/>
            <a:chOff x="2768100" y="2489025"/>
            <a:chExt cx="6123825" cy="1822875"/>
          </a:xfrm>
        </p:grpSpPr>
        <p:cxnSp>
          <p:nvCxnSpPr>
            <p:cNvPr id="213" name="Google Shape;213;p31"/>
            <p:cNvCxnSpPr/>
            <p:nvPr/>
          </p:nvCxnSpPr>
          <p:spPr>
            <a:xfrm rot="10800000">
              <a:off x="3390900" y="4171950"/>
              <a:ext cx="2362200" cy="0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214" name="Google Shape;214;p31"/>
            <p:cNvSpPr/>
            <p:nvPr/>
          </p:nvSpPr>
          <p:spPr>
            <a:xfrm>
              <a:off x="2768100" y="4032000"/>
              <a:ext cx="279900" cy="279900"/>
            </a:xfrm>
            <a:prstGeom prst="star4">
              <a:avLst>
                <a:gd name="adj" fmla="val 12500"/>
              </a:avLst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31"/>
            <p:cNvSpPr/>
            <p:nvPr/>
          </p:nvSpPr>
          <p:spPr>
            <a:xfrm>
              <a:off x="6096000" y="4032000"/>
              <a:ext cx="279900" cy="279900"/>
            </a:xfrm>
            <a:prstGeom prst="star4">
              <a:avLst>
                <a:gd name="adj" fmla="val 12500"/>
              </a:avLst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6" name="Google Shape;216;p31"/>
            <p:cNvGrpSpPr/>
            <p:nvPr/>
          </p:nvGrpSpPr>
          <p:grpSpPr>
            <a:xfrm>
              <a:off x="8275575" y="2489025"/>
              <a:ext cx="616350" cy="165450"/>
              <a:chOff x="4263850" y="3973875"/>
              <a:chExt cx="616350" cy="165450"/>
            </a:xfrm>
          </p:grpSpPr>
          <p:cxnSp>
            <p:nvCxnSpPr>
              <p:cNvPr id="217" name="Google Shape;217;p31"/>
              <p:cNvCxnSpPr/>
              <p:nvPr/>
            </p:nvCxnSpPr>
            <p:spPr>
              <a:xfrm>
                <a:off x="4263850" y="4056525"/>
                <a:ext cx="616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8" name="Google Shape;218;p31"/>
              <p:cNvCxnSpPr/>
              <p:nvPr/>
            </p:nvCxnSpPr>
            <p:spPr>
              <a:xfrm>
                <a:off x="4731700" y="3973875"/>
                <a:ext cx="148500" cy="828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9" name="Google Shape;219;p31"/>
              <p:cNvCxnSpPr/>
              <p:nvPr/>
            </p:nvCxnSpPr>
            <p:spPr>
              <a:xfrm rot="10800000" flipH="1">
                <a:off x="4731700" y="4056525"/>
                <a:ext cx="148500" cy="828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</p:spTree>
    <p:extLst>
      <p:ext uri="{BB962C8B-B14F-4D97-AF65-F5344CB8AC3E}">
        <p14:creationId xmlns:p14="http://schemas.microsoft.com/office/powerpoint/2010/main" val="24614858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40"/>
          <p:cNvSpPr txBox="1">
            <a:spLocks noGrp="1"/>
          </p:cNvSpPr>
          <p:nvPr>
            <p:ph type="title"/>
          </p:nvPr>
        </p:nvSpPr>
        <p:spPr>
          <a:xfrm>
            <a:off x="689610" y="65240"/>
            <a:ext cx="6290310" cy="125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BE" dirty="0"/>
              <a:t>P</a:t>
            </a:r>
            <a:r>
              <a:rPr lang="en" dirty="0"/>
              <a:t>ourquoi ‘La Vie en Rose’? </a:t>
            </a:r>
            <a:endParaRPr dirty="0"/>
          </a:p>
        </p:txBody>
      </p:sp>
      <p:sp>
        <p:nvSpPr>
          <p:cNvPr id="416" name="Google Shape;416;p40"/>
          <p:cNvSpPr txBox="1">
            <a:spLocks noGrp="1"/>
          </p:cNvSpPr>
          <p:nvPr>
            <p:ph type="subTitle" idx="1"/>
          </p:nvPr>
        </p:nvSpPr>
        <p:spPr>
          <a:xfrm>
            <a:off x="4958723" y="1126420"/>
            <a:ext cx="3372300" cy="153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l-BE" sz="2400" dirty="0"/>
              <a:t>M</a:t>
            </a:r>
            <a:r>
              <a:rPr lang="en" sz="2400" dirty="0"/>
              <a:t>a grand-mère adore 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l-BE" sz="2400" dirty="0"/>
              <a:t>U</a:t>
            </a:r>
            <a:r>
              <a:rPr lang="en" sz="2400" dirty="0"/>
              <a:t>kulélé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l-BE" sz="2400" dirty="0"/>
              <a:t>B</a:t>
            </a:r>
            <a:r>
              <a:rPr lang="en" sz="2400" dirty="0"/>
              <a:t>oîte à musique </a:t>
            </a:r>
            <a:endParaRPr sz="2400" dirty="0"/>
          </a:p>
        </p:txBody>
      </p:sp>
      <p:sp>
        <p:nvSpPr>
          <p:cNvPr id="417" name="Google Shape;417;p40"/>
          <p:cNvSpPr/>
          <p:nvPr/>
        </p:nvSpPr>
        <p:spPr>
          <a:xfrm>
            <a:off x="4341025" y="4054425"/>
            <a:ext cx="872400" cy="872400"/>
          </a:xfrm>
          <a:prstGeom prst="star4">
            <a:avLst>
              <a:gd name="adj" fmla="val 12500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40"/>
          <p:cNvSpPr/>
          <p:nvPr/>
        </p:nvSpPr>
        <p:spPr>
          <a:xfrm>
            <a:off x="-450" y="585630"/>
            <a:ext cx="1159588" cy="3972541"/>
          </a:xfrm>
          <a:custGeom>
            <a:avLst/>
            <a:gdLst/>
            <a:ahLst/>
            <a:cxnLst/>
            <a:rect l="l" t="t" r="r" b="b"/>
            <a:pathLst>
              <a:path w="15941" h="54611" fill="none" extrusionOk="0">
                <a:moveTo>
                  <a:pt x="1" y="1"/>
                </a:moveTo>
                <a:cubicBezTo>
                  <a:pt x="9510" y="5383"/>
                  <a:pt x="15930" y="15596"/>
                  <a:pt x="15930" y="27305"/>
                </a:cubicBezTo>
                <a:cubicBezTo>
                  <a:pt x="15941" y="35625"/>
                  <a:pt x="12638" y="43605"/>
                  <a:pt x="6748" y="49479"/>
                </a:cubicBezTo>
                <a:cubicBezTo>
                  <a:pt x="4739" y="51488"/>
                  <a:pt x="2468" y="53213"/>
                  <a:pt x="1" y="5461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45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" name="Google Shape;419;p40"/>
          <p:cNvSpPr/>
          <p:nvPr/>
        </p:nvSpPr>
        <p:spPr>
          <a:xfrm>
            <a:off x="7968750" y="881900"/>
            <a:ext cx="279900" cy="279900"/>
          </a:xfrm>
          <a:prstGeom prst="star4">
            <a:avLst>
              <a:gd name="adj" fmla="val 12500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" name="Afbeelding 3" descr="Afbeelding met persoon, buiten&#10;&#10;Automatisch gegenereerde beschrijving">
            <a:extLst>
              <a:ext uri="{FF2B5EF4-FFF2-40B4-BE49-F238E27FC236}">
                <a16:creationId xmlns:a16="http://schemas.microsoft.com/office/drawing/2014/main" id="{DB4D0EF2-93DF-2868-3E7F-8708BFCF0B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8893" y="1173800"/>
            <a:ext cx="3770547" cy="28321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ofessional Business Meeting by Slidesgo">
  <a:themeElements>
    <a:clrScheme name="Simple Light">
      <a:dk1>
        <a:srgbClr val="191919"/>
      </a:dk1>
      <a:lt1>
        <a:srgbClr val="FDECDD"/>
      </a:lt1>
      <a:dk2>
        <a:srgbClr val="B3A9A9"/>
      </a:dk2>
      <a:lt2>
        <a:srgbClr val="FDE4CE"/>
      </a:lt2>
      <a:accent1>
        <a:srgbClr val="FDE0C6"/>
      </a:accent1>
      <a:accent2>
        <a:srgbClr val="FFD8B6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9191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264</Words>
  <Application>Microsoft Office PowerPoint</Application>
  <PresentationFormat>Diavoorstelling (16:9)</PresentationFormat>
  <Paragraphs>64</Paragraphs>
  <Slides>11</Slides>
  <Notes>11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8" baseType="lpstr">
      <vt:lpstr>Darker Grotesque Medium</vt:lpstr>
      <vt:lpstr>Roboto Condensed Light</vt:lpstr>
      <vt:lpstr>Arial</vt:lpstr>
      <vt:lpstr>Merriweather</vt:lpstr>
      <vt:lpstr>Source Sans Pro</vt:lpstr>
      <vt:lpstr>Bebas Neue</vt:lpstr>
      <vt:lpstr>Professional Business Meeting by Slidesgo</vt:lpstr>
      <vt:lpstr>‘La Vie en Rose’</vt:lpstr>
      <vt:lpstr>Qui est Piaf? </vt:lpstr>
      <vt:lpstr>Qui est Piaf?  </vt:lpstr>
      <vt:lpstr>Project timeline</vt:lpstr>
      <vt:lpstr>La vie en Rose </vt:lpstr>
      <vt:lpstr>La Vie en Rose </vt:lpstr>
      <vt:lpstr>Paroles </vt:lpstr>
      <vt:lpstr>Pourquoi? </vt:lpstr>
      <vt:lpstr>Pourquoi ‘La Vie en Rose’? </vt:lpstr>
      <vt:lpstr>Les sources</vt:lpstr>
      <vt:lpstr>Merci!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‘La Vie en Roze’</dc:title>
  <cp:lastModifiedBy>Do Vermeire</cp:lastModifiedBy>
  <cp:revision>1</cp:revision>
  <dcterms:modified xsi:type="dcterms:W3CDTF">2023-01-13T05:41:09Z</dcterms:modified>
</cp:coreProperties>
</file>